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59" r:id="rId5"/>
    <p:sldId id="260" r:id="rId6"/>
    <p:sldId id="270" r:id="rId7"/>
    <p:sldId id="271" r:id="rId8"/>
    <p:sldId id="261" r:id="rId9"/>
    <p:sldId id="269" r:id="rId10"/>
    <p:sldId id="263" r:id="rId11"/>
    <p:sldId id="268" r:id="rId12"/>
    <p:sldId id="266" r:id="rId13"/>
    <p:sldId id="267" r:id="rId14"/>
    <p:sldId id="264" r:id="rId15"/>
    <p:sldId id="262" r:id="rId16"/>
  </p:sldIdLst>
  <p:sldSz cx="12192000" cy="6858000"/>
  <p:notesSz cx="6858000" cy="9144000"/>
  <p:defaultTextStyle>
    <a:defPPr>
      <a:defRPr lang="en-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5D72A5-78E4-4A3D-B73F-CCA6948CBE46}" v="1" dt="2024-09-04T13:04:29.2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019" autoAdjust="0"/>
  </p:normalViewPr>
  <p:slideViewPr>
    <p:cSldViewPr snapToGrid="0">
      <p:cViewPr varScale="1">
        <p:scale>
          <a:sx n="93" d="100"/>
          <a:sy n="93" d="100"/>
        </p:scale>
        <p:origin x="127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chen Mariën" userId="a4f8d9ed-3895-4365-b2d5-9432cb8a20d4" providerId="ADAL" clId="{D86CAD16-0AA2-4E7C-B8FF-651080ADCB1E}"/>
    <pc:docChg chg="custSel modSld">
      <pc:chgData name="Jochen Mariën" userId="a4f8d9ed-3895-4365-b2d5-9432cb8a20d4" providerId="ADAL" clId="{D86CAD16-0AA2-4E7C-B8FF-651080ADCB1E}" dt="2023-09-21T10:24:52.082" v="468" actId="14100"/>
      <pc:docMkLst>
        <pc:docMk/>
      </pc:docMkLst>
      <pc:sldChg chg="addSp modSp mod">
        <pc:chgData name="Jochen Mariën" userId="a4f8d9ed-3895-4365-b2d5-9432cb8a20d4" providerId="ADAL" clId="{D86CAD16-0AA2-4E7C-B8FF-651080ADCB1E}" dt="2023-09-21T10:24:52.082" v="468" actId="14100"/>
        <pc:sldMkLst>
          <pc:docMk/>
          <pc:sldMk cId="3862548640" sldId="257"/>
        </pc:sldMkLst>
        <pc:spChg chg="mod">
          <ac:chgData name="Jochen Mariën" userId="a4f8d9ed-3895-4365-b2d5-9432cb8a20d4" providerId="ADAL" clId="{D86CAD16-0AA2-4E7C-B8FF-651080ADCB1E}" dt="2023-09-21T10:24:29.076" v="465" actId="20577"/>
          <ac:spMkLst>
            <pc:docMk/>
            <pc:sldMk cId="3862548640" sldId="257"/>
            <ac:spMk id="3" creationId="{6CF03D71-426D-3403-012E-179E4A9FF2F1}"/>
          </ac:spMkLst>
        </pc:spChg>
        <pc:spChg chg="add mod">
          <ac:chgData name="Jochen Mariën" userId="a4f8d9ed-3895-4365-b2d5-9432cb8a20d4" providerId="ADAL" clId="{D86CAD16-0AA2-4E7C-B8FF-651080ADCB1E}" dt="2023-09-21T10:24:52.082" v="468" actId="14100"/>
          <ac:spMkLst>
            <pc:docMk/>
            <pc:sldMk cId="3862548640" sldId="257"/>
            <ac:spMk id="4" creationId="{53E785DB-05A0-96FE-8EF6-BF52C7D4438E}"/>
          </ac:spMkLst>
        </pc:spChg>
      </pc:sldChg>
    </pc:docChg>
  </pc:docChgLst>
  <pc:docChgLst>
    <pc:chgData name="Jochen Mariën" userId="a4f8d9ed-3895-4365-b2d5-9432cb8a20d4" providerId="ADAL" clId="{4C5D72A5-78E4-4A3D-B73F-CCA6948CBE46}"/>
    <pc:docChg chg="custSel delSld modSld">
      <pc:chgData name="Jochen Mariën" userId="a4f8d9ed-3895-4365-b2d5-9432cb8a20d4" providerId="ADAL" clId="{4C5D72A5-78E4-4A3D-B73F-CCA6948CBE46}" dt="2024-09-18T09:08:49.206" v="1446" actId="27636"/>
      <pc:docMkLst>
        <pc:docMk/>
      </pc:docMkLst>
      <pc:sldChg chg="delSp mod">
        <pc:chgData name="Jochen Mariën" userId="a4f8d9ed-3895-4365-b2d5-9432cb8a20d4" providerId="ADAL" clId="{4C5D72A5-78E4-4A3D-B73F-CCA6948CBE46}" dt="2024-09-04T12:40:20.360" v="0" actId="478"/>
        <pc:sldMkLst>
          <pc:docMk/>
          <pc:sldMk cId="3862548640" sldId="257"/>
        </pc:sldMkLst>
        <pc:spChg chg="del">
          <ac:chgData name="Jochen Mariën" userId="a4f8d9ed-3895-4365-b2d5-9432cb8a20d4" providerId="ADAL" clId="{4C5D72A5-78E4-4A3D-B73F-CCA6948CBE46}" dt="2024-09-04T12:40:20.360" v="0" actId="478"/>
          <ac:spMkLst>
            <pc:docMk/>
            <pc:sldMk cId="3862548640" sldId="257"/>
            <ac:spMk id="4" creationId="{53E785DB-05A0-96FE-8EF6-BF52C7D4438E}"/>
          </ac:spMkLst>
        </pc:spChg>
      </pc:sldChg>
      <pc:sldChg chg="modSp mod">
        <pc:chgData name="Jochen Mariën" userId="a4f8d9ed-3895-4365-b2d5-9432cb8a20d4" providerId="ADAL" clId="{4C5D72A5-78E4-4A3D-B73F-CCA6948CBE46}" dt="2024-09-04T12:40:34.156" v="2" actId="20577"/>
        <pc:sldMkLst>
          <pc:docMk/>
          <pc:sldMk cId="3943706405" sldId="258"/>
        </pc:sldMkLst>
        <pc:spChg chg="mod">
          <ac:chgData name="Jochen Mariën" userId="a4f8d9ed-3895-4365-b2d5-9432cb8a20d4" providerId="ADAL" clId="{4C5D72A5-78E4-4A3D-B73F-CCA6948CBE46}" dt="2024-09-04T12:40:34.156" v="2" actId="20577"/>
          <ac:spMkLst>
            <pc:docMk/>
            <pc:sldMk cId="3943706405" sldId="258"/>
            <ac:spMk id="3" creationId="{919F0559-8662-C0E0-9401-BB90736E475C}"/>
          </ac:spMkLst>
        </pc:spChg>
      </pc:sldChg>
      <pc:sldChg chg="modSp mod">
        <pc:chgData name="Jochen Mariën" userId="a4f8d9ed-3895-4365-b2d5-9432cb8a20d4" providerId="ADAL" clId="{4C5D72A5-78E4-4A3D-B73F-CCA6948CBE46}" dt="2024-09-18T09:05:08.004" v="1358" actId="20577"/>
        <pc:sldMkLst>
          <pc:docMk/>
          <pc:sldMk cId="191612756" sldId="260"/>
        </pc:sldMkLst>
        <pc:spChg chg="mod">
          <ac:chgData name="Jochen Mariën" userId="a4f8d9ed-3895-4365-b2d5-9432cb8a20d4" providerId="ADAL" clId="{4C5D72A5-78E4-4A3D-B73F-CCA6948CBE46}" dt="2024-09-18T09:05:08.004" v="1358" actId="20577"/>
          <ac:spMkLst>
            <pc:docMk/>
            <pc:sldMk cId="191612756" sldId="260"/>
            <ac:spMk id="3" creationId="{03F756A6-83ED-3C39-E5C1-D0CD6CA1BF6A}"/>
          </ac:spMkLst>
        </pc:spChg>
      </pc:sldChg>
      <pc:sldChg chg="modSp mod">
        <pc:chgData name="Jochen Mariën" userId="a4f8d9ed-3895-4365-b2d5-9432cb8a20d4" providerId="ADAL" clId="{4C5D72A5-78E4-4A3D-B73F-CCA6948CBE46}" dt="2024-09-04T12:52:02.701" v="765" actId="20577"/>
        <pc:sldMkLst>
          <pc:docMk/>
          <pc:sldMk cId="4079949891" sldId="261"/>
        </pc:sldMkLst>
        <pc:spChg chg="mod">
          <ac:chgData name="Jochen Mariën" userId="a4f8d9ed-3895-4365-b2d5-9432cb8a20d4" providerId="ADAL" clId="{4C5D72A5-78E4-4A3D-B73F-CCA6948CBE46}" dt="2024-09-04T12:52:02.701" v="765" actId="20577"/>
          <ac:spMkLst>
            <pc:docMk/>
            <pc:sldMk cId="4079949891" sldId="261"/>
            <ac:spMk id="3" creationId="{D0C9C61B-F6A2-066F-CE25-B1521DCB64B9}"/>
          </ac:spMkLst>
        </pc:spChg>
      </pc:sldChg>
      <pc:sldChg chg="addSp modSp mod">
        <pc:chgData name="Jochen Mariën" userId="a4f8d9ed-3895-4365-b2d5-9432cb8a20d4" providerId="ADAL" clId="{4C5D72A5-78E4-4A3D-B73F-CCA6948CBE46}" dt="2024-09-04T13:05:27.589" v="1286" actId="6549"/>
        <pc:sldMkLst>
          <pc:docMk/>
          <pc:sldMk cId="3237752344" sldId="262"/>
        </pc:sldMkLst>
        <pc:spChg chg="mod">
          <ac:chgData name="Jochen Mariën" userId="a4f8d9ed-3895-4365-b2d5-9432cb8a20d4" providerId="ADAL" clId="{4C5D72A5-78E4-4A3D-B73F-CCA6948CBE46}" dt="2024-09-04T13:05:27.589" v="1286" actId="6549"/>
          <ac:spMkLst>
            <pc:docMk/>
            <pc:sldMk cId="3237752344" sldId="262"/>
            <ac:spMk id="3" creationId="{6909C057-F045-A29A-8458-21431D529E00}"/>
          </ac:spMkLst>
        </pc:spChg>
        <pc:picChg chg="add mod">
          <ac:chgData name="Jochen Mariën" userId="a4f8d9ed-3895-4365-b2d5-9432cb8a20d4" providerId="ADAL" clId="{4C5D72A5-78E4-4A3D-B73F-CCA6948CBE46}" dt="2024-09-04T13:05:09.050" v="1274" actId="1076"/>
          <ac:picMkLst>
            <pc:docMk/>
            <pc:sldMk cId="3237752344" sldId="262"/>
            <ac:picMk id="6" creationId="{FF11B150-84C1-8EF0-C0E5-066FD9A684CE}"/>
          </ac:picMkLst>
        </pc:picChg>
      </pc:sldChg>
      <pc:sldChg chg="modSp mod">
        <pc:chgData name="Jochen Mariën" userId="a4f8d9ed-3895-4365-b2d5-9432cb8a20d4" providerId="ADAL" clId="{4C5D72A5-78E4-4A3D-B73F-CCA6948CBE46}" dt="2024-09-18T09:07:47.354" v="1379" actId="20577"/>
        <pc:sldMkLst>
          <pc:docMk/>
          <pc:sldMk cId="970023847" sldId="263"/>
        </pc:sldMkLst>
        <pc:spChg chg="mod">
          <ac:chgData name="Jochen Mariën" userId="a4f8d9ed-3895-4365-b2d5-9432cb8a20d4" providerId="ADAL" clId="{4C5D72A5-78E4-4A3D-B73F-CCA6948CBE46}" dt="2024-09-18T09:07:47.354" v="1379" actId="20577"/>
          <ac:spMkLst>
            <pc:docMk/>
            <pc:sldMk cId="970023847" sldId="263"/>
            <ac:spMk id="3" creationId="{A84A457F-69FF-5C5D-6CCB-8A2245676E80}"/>
          </ac:spMkLst>
        </pc:spChg>
      </pc:sldChg>
      <pc:sldChg chg="modSp mod">
        <pc:chgData name="Jochen Mariën" userId="a4f8d9ed-3895-4365-b2d5-9432cb8a20d4" providerId="ADAL" clId="{4C5D72A5-78E4-4A3D-B73F-CCA6948CBE46}" dt="2024-09-04T13:03:12.527" v="1271" actId="5793"/>
        <pc:sldMkLst>
          <pc:docMk/>
          <pc:sldMk cId="3297795730" sldId="264"/>
        </pc:sldMkLst>
        <pc:spChg chg="mod">
          <ac:chgData name="Jochen Mariën" userId="a4f8d9ed-3895-4365-b2d5-9432cb8a20d4" providerId="ADAL" clId="{4C5D72A5-78E4-4A3D-B73F-CCA6948CBE46}" dt="2024-09-04T13:03:12.527" v="1271" actId="5793"/>
          <ac:spMkLst>
            <pc:docMk/>
            <pc:sldMk cId="3297795730" sldId="264"/>
            <ac:spMk id="3" creationId="{22AD664F-1A1C-FD89-2651-531982128548}"/>
          </ac:spMkLst>
        </pc:spChg>
      </pc:sldChg>
      <pc:sldChg chg="del">
        <pc:chgData name="Jochen Mariën" userId="a4f8d9ed-3895-4365-b2d5-9432cb8a20d4" providerId="ADAL" clId="{4C5D72A5-78E4-4A3D-B73F-CCA6948CBE46}" dt="2024-09-04T12:56:04.742" v="848" actId="47"/>
        <pc:sldMkLst>
          <pc:docMk/>
          <pc:sldMk cId="31661550" sldId="265"/>
        </pc:sldMkLst>
      </pc:sldChg>
      <pc:sldChg chg="modSp mod">
        <pc:chgData name="Jochen Mariën" userId="a4f8d9ed-3895-4365-b2d5-9432cb8a20d4" providerId="ADAL" clId="{4C5D72A5-78E4-4A3D-B73F-CCA6948CBE46}" dt="2024-09-04T12:56:27.840" v="849" actId="1076"/>
        <pc:sldMkLst>
          <pc:docMk/>
          <pc:sldMk cId="2880038784" sldId="266"/>
        </pc:sldMkLst>
        <pc:picChg chg="mod">
          <ac:chgData name="Jochen Mariën" userId="a4f8d9ed-3895-4365-b2d5-9432cb8a20d4" providerId="ADAL" clId="{4C5D72A5-78E4-4A3D-B73F-CCA6948CBE46}" dt="2024-09-04T12:56:27.840" v="849" actId="1076"/>
          <ac:picMkLst>
            <pc:docMk/>
            <pc:sldMk cId="2880038784" sldId="266"/>
            <ac:picMk id="5" creationId="{3A05858F-5A8C-69EE-9799-E61D7D094DD4}"/>
          </ac:picMkLst>
        </pc:picChg>
      </pc:sldChg>
      <pc:sldChg chg="modSp mod">
        <pc:chgData name="Jochen Mariën" userId="a4f8d9ed-3895-4365-b2d5-9432cb8a20d4" providerId="ADAL" clId="{4C5D72A5-78E4-4A3D-B73F-CCA6948CBE46}" dt="2024-09-18T09:08:49.206" v="1446" actId="27636"/>
        <pc:sldMkLst>
          <pc:docMk/>
          <pc:sldMk cId="1995461371" sldId="267"/>
        </pc:sldMkLst>
        <pc:spChg chg="mod">
          <ac:chgData name="Jochen Mariën" userId="a4f8d9ed-3895-4365-b2d5-9432cb8a20d4" providerId="ADAL" clId="{4C5D72A5-78E4-4A3D-B73F-CCA6948CBE46}" dt="2024-09-18T09:08:49.206" v="1446" actId="27636"/>
          <ac:spMkLst>
            <pc:docMk/>
            <pc:sldMk cId="1995461371" sldId="267"/>
            <ac:spMk id="3" creationId="{AE56134A-61BF-91D7-F893-E3619B6CB952}"/>
          </ac:spMkLst>
        </pc:spChg>
      </pc:sldChg>
      <pc:sldChg chg="modNotesTx">
        <pc:chgData name="Jochen Mariën" userId="a4f8d9ed-3895-4365-b2d5-9432cb8a20d4" providerId="ADAL" clId="{4C5D72A5-78E4-4A3D-B73F-CCA6948CBE46}" dt="2024-09-04T12:54:17.458" v="847" actId="20577"/>
        <pc:sldMkLst>
          <pc:docMk/>
          <pc:sldMk cId="1544678492" sldId="268"/>
        </pc:sldMkLst>
      </pc:sldChg>
      <pc:sldChg chg="modSp mod">
        <pc:chgData name="Jochen Mariën" userId="a4f8d9ed-3895-4365-b2d5-9432cb8a20d4" providerId="ADAL" clId="{4C5D72A5-78E4-4A3D-B73F-CCA6948CBE46}" dt="2024-09-04T12:52:49.488" v="776" actId="20577"/>
        <pc:sldMkLst>
          <pc:docMk/>
          <pc:sldMk cId="332508798" sldId="269"/>
        </pc:sldMkLst>
        <pc:spChg chg="mod">
          <ac:chgData name="Jochen Mariën" userId="a4f8d9ed-3895-4365-b2d5-9432cb8a20d4" providerId="ADAL" clId="{4C5D72A5-78E4-4A3D-B73F-CCA6948CBE46}" dt="2024-09-04T12:52:49.488" v="776" actId="20577"/>
          <ac:spMkLst>
            <pc:docMk/>
            <pc:sldMk cId="332508798" sldId="269"/>
            <ac:spMk id="3" creationId="{1FA026EB-F47D-F29C-37A2-487A7886AB3D}"/>
          </ac:spMkLst>
        </pc:spChg>
      </pc:sldChg>
      <pc:sldChg chg="modSp mod">
        <pc:chgData name="Jochen Mariën" userId="a4f8d9ed-3895-4365-b2d5-9432cb8a20d4" providerId="ADAL" clId="{4C5D72A5-78E4-4A3D-B73F-CCA6948CBE46}" dt="2024-09-18T09:05:31.349" v="1374" actId="20577"/>
        <pc:sldMkLst>
          <pc:docMk/>
          <pc:sldMk cId="2763235997" sldId="270"/>
        </pc:sldMkLst>
        <pc:spChg chg="mod">
          <ac:chgData name="Jochen Mariën" userId="a4f8d9ed-3895-4365-b2d5-9432cb8a20d4" providerId="ADAL" clId="{4C5D72A5-78E4-4A3D-B73F-CCA6948CBE46}" dt="2024-09-18T09:05:31.349" v="1374" actId="20577"/>
          <ac:spMkLst>
            <pc:docMk/>
            <pc:sldMk cId="2763235997" sldId="270"/>
            <ac:spMk id="3" creationId="{F0767FAB-59D4-FFC6-614F-02507EFD7998}"/>
          </ac:spMkLst>
        </pc:spChg>
      </pc:sldChg>
      <pc:sldChg chg="modSp mod">
        <pc:chgData name="Jochen Mariën" userId="a4f8d9ed-3895-4365-b2d5-9432cb8a20d4" providerId="ADAL" clId="{4C5D72A5-78E4-4A3D-B73F-CCA6948CBE46}" dt="2024-09-18T09:06:10.730" v="1375" actId="6549"/>
        <pc:sldMkLst>
          <pc:docMk/>
          <pc:sldMk cId="153793110" sldId="271"/>
        </pc:sldMkLst>
        <pc:spChg chg="mod">
          <ac:chgData name="Jochen Mariën" userId="a4f8d9ed-3895-4365-b2d5-9432cb8a20d4" providerId="ADAL" clId="{4C5D72A5-78E4-4A3D-B73F-CCA6948CBE46}" dt="2024-09-18T09:06:10.730" v="1375" actId="6549"/>
          <ac:spMkLst>
            <pc:docMk/>
            <pc:sldMk cId="153793110" sldId="271"/>
            <ac:spMk id="3" creationId="{53E2B102-B73A-7E7C-6926-6C140E9A4C9A}"/>
          </ac:spMkLst>
        </pc:spChg>
      </pc:sldChg>
    </pc:docChg>
  </pc:docChgLst>
  <pc:docChgLst>
    <pc:chgData name="Jochen Mariën" userId="a4f8d9ed-3895-4365-b2d5-9432cb8a20d4" providerId="ADAL" clId="{F8B58BD1-8A92-4B5C-93A7-BA3B925EE1A2}"/>
    <pc:docChg chg="undo custSel addSld modSld">
      <pc:chgData name="Jochen Mariën" userId="a4f8d9ed-3895-4365-b2d5-9432cb8a20d4" providerId="ADAL" clId="{F8B58BD1-8A92-4B5C-93A7-BA3B925EE1A2}" dt="2023-06-14T09:03:29.434" v="2419" actId="20577"/>
      <pc:docMkLst>
        <pc:docMk/>
      </pc:docMkLst>
      <pc:sldChg chg="addSp modSp mod">
        <pc:chgData name="Jochen Mariën" userId="a4f8d9ed-3895-4365-b2d5-9432cb8a20d4" providerId="ADAL" clId="{F8B58BD1-8A92-4B5C-93A7-BA3B925EE1A2}" dt="2023-06-12T08:29:36.975" v="957" actId="207"/>
        <pc:sldMkLst>
          <pc:docMk/>
          <pc:sldMk cId="945628036" sldId="256"/>
        </pc:sldMkLst>
        <pc:spChg chg="mod">
          <ac:chgData name="Jochen Mariën" userId="a4f8d9ed-3895-4365-b2d5-9432cb8a20d4" providerId="ADAL" clId="{F8B58BD1-8A92-4B5C-93A7-BA3B925EE1A2}" dt="2023-06-12T08:29:33.687" v="956" actId="207"/>
          <ac:spMkLst>
            <pc:docMk/>
            <pc:sldMk cId="945628036" sldId="256"/>
            <ac:spMk id="2" creationId="{5C70ED0B-BD55-C6CB-1E78-951561FAAF8F}"/>
          </ac:spMkLst>
        </pc:spChg>
        <pc:spChg chg="mod">
          <ac:chgData name="Jochen Mariën" userId="a4f8d9ed-3895-4365-b2d5-9432cb8a20d4" providerId="ADAL" clId="{F8B58BD1-8A92-4B5C-93A7-BA3B925EE1A2}" dt="2023-06-12T08:29:36.975" v="957" actId="207"/>
          <ac:spMkLst>
            <pc:docMk/>
            <pc:sldMk cId="945628036" sldId="256"/>
            <ac:spMk id="3" creationId="{64FE4582-9257-0596-AA7B-AFF7B9EFD542}"/>
          </ac:spMkLst>
        </pc:spChg>
        <pc:picChg chg="add mod ord">
          <ac:chgData name="Jochen Mariën" userId="a4f8d9ed-3895-4365-b2d5-9432cb8a20d4" providerId="ADAL" clId="{F8B58BD1-8A92-4B5C-93A7-BA3B925EE1A2}" dt="2023-06-12T08:29:00.947" v="951" actId="14100"/>
          <ac:picMkLst>
            <pc:docMk/>
            <pc:sldMk cId="945628036" sldId="256"/>
            <ac:picMk id="5" creationId="{236FB5D8-EEAE-D16D-1A36-6A02F91BCF86}"/>
          </ac:picMkLst>
        </pc:picChg>
      </pc:sldChg>
      <pc:sldChg chg="modNotesTx">
        <pc:chgData name="Jochen Mariën" userId="a4f8d9ed-3895-4365-b2d5-9432cb8a20d4" providerId="ADAL" clId="{F8B58BD1-8A92-4B5C-93A7-BA3B925EE1A2}" dt="2023-06-12T07:52:30.442" v="945" actId="20577"/>
        <pc:sldMkLst>
          <pc:docMk/>
          <pc:sldMk cId="31661550" sldId="265"/>
        </pc:sldMkLst>
      </pc:sldChg>
      <pc:sldChg chg="addSp delSp modSp new mod modNotesTx">
        <pc:chgData name="Jochen Mariën" userId="a4f8d9ed-3895-4365-b2d5-9432cb8a20d4" providerId="ADAL" clId="{F8B58BD1-8A92-4B5C-93A7-BA3B925EE1A2}" dt="2023-06-12T07:44:46.852" v="640" actId="20577"/>
        <pc:sldMkLst>
          <pc:docMk/>
          <pc:sldMk cId="1544678492" sldId="268"/>
        </pc:sldMkLst>
        <pc:spChg chg="del">
          <ac:chgData name="Jochen Mariën" userId="a4f8d9ed-3895-4365-b2d5-9432cb8a20d4" providerId="ADAL" clId="{F8B58BD1-8A92-4B5C-93A7-BA3B925EE1A2}" dt="2023-06-12T07:40:58.811" v="15" actId="478"/>
          <ac:spMkLst>
            <pc:docMk/>
            <pc:sldMk cId="1544678492" sldId="268"/>
            <ac:spMk id="2" creationId="{FB7D9F7D-F45C-F6EF-0692-AC5039C28D3B}"/>
          </ac:spMkLst>
        </pc:spChg>
        <pc:spChg chg="del">
          <ac:chgData name="Jochen Mariën" userId="a4f8d9ed-3895-4365-b2d5-9432cb8a20d4" providerId="ADAL" clId="{F8B58BD1-8A92-4B5C-93A7-BA3B925EE1A2}" dt="2023-06-12T07:39:55.934" v="1"/>
          <ac:spMkLst>
            <pc:docMk/>
            <pc:sldMk cId="1544678492" sldId="268"/>
            <ac:spMk id="3" creationId="{3B47BAF7-0989-577C-8FD5-ADBBA57485CE}"/>
          </ac:spMkLst>
        </pc:spChg>
        <pc:picChg chg="add mod">
          <ac:chgData name="Jochen Mariën" userId="a4f8d9ed-3895-4365-b2d5-9432cb8a20d4" providerId="ADAL" clId="{F8B58BD1-8A92-4B5C-93A7-BA3B925EE1A2}" dt="2023-06-12T07:41:05.762" v="17" actId="1076"/>
          <ac:picMkLst>
            <pc:docMk/>
            <pc:sldMk cId="1544678492" sldId="268"/>
            <ac:picMk id="5" creationId="{B170B5E1-99DB-5E35-B0F9-3AABE610B9EB}"/>
          </ac:picMkLst>
        </pc:picChg>
        <pc:picChg chg="add mod">
          <ac:chgData name="Jochen Mariën" userId="a4f8d9ed-3895-4365-b2d5-9432cb8a20d4" providerId="ADAL" clId="{F8B58BD1-8A92-4B5C-93A7-BA3B925EE1A2}" dt="2023-06-12T07:41:20.355" v="19" actId="1076"/>
          <ac:picMkLst>
            <pc:docMk/>
            <pc:sldMk cId="1544678492" sldId="268"/>
            <ac:picMk id="7" creationId="{64B8CF50-722C-7EDF-DC19-BE7C8E2FD96D}"/>
          </ac:picMkLst>
        </pc:picChg>
        <pc:picChg chg="add mod">
          <ac:chgData name="Jochen Mariën" userId="a4f8d9ed-3895-4365-b2d5-9432cb8a20d4" providerId="ADAL" clId="{F8B58BD1-8A92-4B5C-93A7-BA3B925EE1A2}" dt="2023-06-12T07:41:08.731" v="18" actId="1076"/>
          <ac:picMkLst>
            <pc:docMk/>
            <pc:sldMk cId="1544678492" sldId="268"/>
            <ac:picMk id="9" creationId="{E07D6487-2D63-470A-2B82-7907A4F91C90}"/>
          </ac:picMkLst>
        </pc:picChg>
      </pc:sldChg>
      <pc:sldChg chg="modSp new mod">
        <pc:chgData name="Jochen Mariën" userId="a4f8d9ed-3895-4365-b2d5-9432cb8a20d4" providerId="ADAL" clId="{F8B58BD1-8A92-4B5C-93A7-BA3B925EE1A2}" dt="2023-06-12T10:12:52.776" v="1395" actId="20577"/>
        <pc:sldMkLst>
          <pc:docMk/>
          <pc:sldMk cId="332508798" sldId="269"/>
        </pc:sldMkLst>
        <pc:spChg chg="mod">
          <ac:chgData name="Jochen Mariën" userId="a4f8d9ed-3895-4365-b2d5-9432cb8a20d4" providerId="ADAL" clId="{F8B58BD1-8A92-4B5C-93A7-BA3B925EE1A2}" dt="2023-06-12T10:10:35.263" v="959"/>
          <ac:spMkLst>
            <pc:docMk/>
            <pc:sldMk cId="332508798" sldId="269"/>
            <ac:spMk id="2" creationId="{063886BD-AEB8-93A0-D7D0-B6866BB548FB}"/>
          </ac:spMkLst>
        </pc:spChg>
        <pc:spChg chg="mod">
          <ac:chgData name="Jochen Mariën" userId="a4f8d9ed-3895-4365-b2d5-9432cb8a20d4" providerId="ADAL" clId="{F8B58BD1-8A92-4B5C-93A7-BA3B925EE1A2}" dt="2023-06-12T10:12:52.776" v="1395" actId="20577"/>
          <ac:spMkLst>
            <pc:docMk/>
            <pc:sldMk cId="332508798" sldId="269"/>
            <ac:spMk id="3" creationId="{1FA026EB-F47D-F29C-37A2-487A7886AB3D}"/>
          </ac:spMkLst>
        </pc:spChg>
      </pc:sldChg>
      <pc:sldChg chg="modSp new mod">
        <pc:chgData name="Jochen Mariën" userId="a4f8d9ed-3895-4365-b2d5-9432cb8a20d4" providerId="ADAL" clId="{F8B58BD1-8A92-4B5C-93A7-BA3B925EE1A2}" dt="2023-06-13T07:33:25.115" v="1866" actId="20577"/>
        <pc:sldMkLst>
          <pc:docMk/>
          <pc:sldMk cId="2763235997" sldId="270"/>
        </pc:sldMkLst>
        <pc:spChg chg="mod">
          <ac:chgData name="Jochen Mariën" userId="a4f8d9ed-3895-4365-b2d5-9432cb8a20d4" providerId="ADAL" clId="{F8B58BD1-8A92-4B5C-93A7-BA3B925EE1A2}" dt="2023-06-13T07:27:47.650" v="1404" actId="20577"/>
          <ac:spMkLst>
            <pc:docMk/>
            <pc:sldMk cId="2763235997" sldId="270"/>
            <ac:spMk id="2" creationId="{23064B57-32D5-CD03-5B22-1252C321C123}"/>
          </ac:spMkLst>
        </pc:spChg>
        <pc:spChg chg="mod">
          <ac:chgData name="Jochen Mariën" userId="a4f8d9ed-3895-4365-b2d5-9432cb8a20d4" providerId="ADAL" clId="{F8B58BD1-8A92-4B5C-93A7-BA3B925EE1A2}" dt="2023-06-13T07:33:25.115" v="1866" actId="20577"/>
          <ac:spMkLst>
            <pc:docMk/>
            <pc:sldMk cId="2763235997" sldId="270"/>
            <ac:spMk id="3" creationId="{F0767FAB-59D4-FFC6-614F-02507EFD7998}"/>
          </ac:spMkLst>
        </pc:spChg>
      </pc:sldChg>
      <pc:sldChg chg="modSp new mod">
        <pc:chgData name="Jochen Mariën" userId="a4f8d9ed-3895-4365-b2d5-9432cb8a20d4" providerId="ADAL" clId="{F8B58BD1-8A92-4B5C-93A7-BA3B925EE1A2}" dt="2023-06-14T09:03:29.434" v="2419" actId="20577"/>
        <pc:sldMkLst>
          <pc:docMk/>
          <pc:sldMk cId="153793110" sldId="271"/>
        </pc:sldMkLst>
        <pc:spChg chg="mod">
          <ac:chgData name="Jochen Mariën" userId="a4f8d9ed-3895-4365-b2d5-9432cb8a20d4" providerId="ADAL" clId="{F8B58BD1-8A92-4B5C-93A7-BA3B925EE1A2}" dt="2023-06-14T09:00:46.012" v="1878" actId="20577"/>
          <ac:spMkLst>
            <pc:docMk/>
            <pc:sldMk cId="153793110" sldId="271"/>
            <ac:spMk id="2" creationId="{B3F8C421-B1B2-79B9-7EC0-56998B8E33EC}"/>
          </ac:spMkLst>
        </pc:spChg>
        <pc:spChg chg="mod">
          <ac:chgData name="Jochen Mariën" userId="a4f8d9ed-3895-4365-b2d5-9432cb8a20d4" providerId="ADAL" clId="{F8B58BD1-8A92-4B5C-93A7-BA3B925EE1A2}" dt="2023-06-14T09:03:29.434" v="2419" actId="20577"/>
          <ac:spMkLst>
            <pc:docMk/>
            <pc:sldMk cId="153793110" sldId="271"/>
            <ac:spMk id="3" creationId="{53E2B102-B73A-7E7C-6926-6C140E9A4C9A}"/>
          </ac:spMkLst>
        </pc:spChg>
      </pc:sldChg>
    </pc:docChg>
  </pc:docChgLst>
  <pc:docChgLst>
    <pc:chgData name="Jochen Mariën" userId="a4f8d9ed-3895-4365-b2d5-9432cb8a20d4" providerId="ADAL" clId="{B5CDDD68-EC24-4B03-9D7D-DD1E858EF38E}"/>
    <pc:docChg chg="undo custSel modSld">
      <pc:chgData name="Jochen Mariën" userId="a4f8d9ed-3895-4365-b2d5-9432cb8a20d4" providerId="ADAL" clId="{B5CDDD68-EC24-4B03-9D7D-DD1E858EF38E}" dt="2023-09-06T07:36:16.389" v="264" actId="20577"/>
      <pc:docMkLst>
        <pc:docMk/>
      </pc:docMkLst>
      <pc:sldChg chg="modSp mod">
        <pc:chgData name="Jochen Mariën" userId="a4f8d9ed-3895-4365-b2d5-9432cb8a20d4" providerId="ADAL" clId="{B5CDDD68-EC24-4B03-9D7D-DD1E858EF38E}" dt="2023-09-06T07:22:47.789" v="47" actId="20577"/>
        <pc:sldMkLst>
          <pc:docMk/>
          <pc:sldMk cId="1681464463" sldId="259"/>
        </pc:sldMkLst>
        <pc:spChg chg="mod">
          <ac:chgData name="Jochen Mariën" userId="a4f8d9ed-3895-4365-b2d5-9432cb8a20d4" providerId="ADAL" clId="{B5CDDD68-EC24-4B03-9D7D-DD1E858EF38E}" dt="2023-09-06T07:22:47.789" v="47" actId="20577"/>
          <ac:spMkLst>
            <pc:docMk/>
            <pc:sldMk cId="1681464463" sldId="259"/>
            <ac:spMk id="3" creationId="{6C9B6BF9-B8B8-57A5-9DB1-4748C0FDC6F9}"/>
          </ac:spMkLst>
        </pc:spChg>
      </pc:sldChg>
      <pc:sldChg chg="modSp mod">
        <pc:chgData name="Jochen Mariën" userId="a4f8d9ed-3895-4365-b2d5-9432cb8a20d4" providerId="ADAL" clId="{B5CDDD68-EC24-4B03-9D7D-DD1E858EF38E}" dt="2023-09-06T07:31:21.053" v="180" actId="20577"/>
        <pc:sldMkLst>
          <pc:docMk/>
          <pc:sldMk cId="191612756" sldId="260"/>
        </pc:sldMkLst>
        <pc:spChg chg="mod">
          <ac:chgData name="Jochen Mariën" userId="a4f8d9ed-3895-4365-b2d5-9432cb8a20d4" providerId="ADAL" clId="{B5CDDD68-EC24-4B03-9D7D-DD1E858EF38E}" dt="2023-09-06T07:31:21.053" v="180" actId="20577"/>
          <ac:spMkLst>
            <pc:docMk/>
            <pc:sldMk cId="191612756" sldId="260"/>
            <ac:spMk id="3" creationId="{03F756A6-83ED-3C39-E5C1-D0CD6CA1BF6A}"/>
          </ac:spMkLst>
        </pc:spChg>
      </pc:sldChg>
      <pc:sldChg chg="modNotesTx">
        <pc:chgData name="Jochen Mariën" userId="a4f8d9ed-3895-4365-b2d5-9432cb8a20d4" providerId="ADAL" clId="{B5CDDD68-EC24-4B03-9D7D-DD1E858EF38E}" dt="2023-09-06T07:33:41.835" v="216" actId="20577"/>
        <pc:sldMkLst>
          <pc:docMk/>
          <pc:sldMk cId="4079949891" sldId="261"/>
        </pc:sldMkLst>
      </pc:sldChg>
      <pc:sldChg chg="modNotesTx">
        <pc:chgData name="Jochen Mariën" userId="a4f8d9ed-3895-4365-b2d5-9432cb8a20d4" providerId="ADAL" clId="{B5CDDD68-EC24-4B03-9D7D-DD1E858EF38E}" dt="2023-09-06T07:36:16.389" v="264" actId="20577"/>
        <pc:sldMkLst>
          <pc:docMk/>
          <pc:sldMk cId="31661550" sldId="265"/>
        </pc:sldMkLst>
      </pc:sldChg>
      <pc:sldChg chg="modNotesTx">
        <pc:chgData name="Jochen Mariën" userId="a4f8d9ed-3895-4365-b2d5-9432cb8a20d4" providerId="ADAL" clId="{B5CDDD68-EC24-4B03-9D7D-DD1E858EF38E}" dt="2023-09-06T07:34:54.452" v="217" actId="20577"/>
        <pc:sldMkLst>
          <pc:docMk/>
          <pc:sldMk cId="1544678492" sldId="268"/>
        </pc:sldMkLst>
      </pc:sldChg>
      <pc:sldChg chg="modSp mod">
        <pc:chgData name="Jochen Mariën" userId="a4f8d9ed-3895-4365-b2d5-9432cb8a20d4" providerId="ADAL" clId="{B5CDDD68-EC24-4B03-9D7D-DD1E858EF38E}" dt="2023-09-06T07:32:29.527" v="185" actId="20577"/>
        <pc:sldMkLst>
          <pc:docMk/>
          <pc:sldMk cId="2763235997" sldId="270"/>
        </pc:sldMkLst>
        <pc:spChg chg="mod">
          <ac:chgData name="Jochen Mariën" userId="a4f8d9ed-3895-4365-b2d5-9432cb8a20d4" providerId="ADAL" clId="{B5CDDD68-EC24-4B03-9D7D-DD1E858EF38E}" dt="2023-09-06T07:32:29.527" v="185" actId="20577"/>
          <ac:spMkLst>
            <pc:docMk/>
            <pc:sldMk cId="2763235997" sldId="270"/>
            <ac:spMk id="3" creationId="{F0767FAB-59D4-FFC6-614F-02507EFD7998}"/>
          </ac:spMkLst>
        </pc:spChg>
      </pc:sldChg>
    </pc:docChg>
  </pc:docChgLst>
  <pc:docChgLst>
    <pc:chgData name="Jochen Mariën" userId="a4f8d9ed-3895-4365-b2d5-9432cb8a20d4" providerId="ADAL" clId="{8463FE04-6B26-4B40-A263-B4B0624F1160}"/>
    <pc:docChg chg="custSel addSld modSld">
      <pc:chgData name="Jochen Mariën" userId="a4f8d9ed-3895-4365-b2d5-9432cb8a20d4" providerId="ADAL" clId="{8463FE04-6B26-4B40-A263-B4B0624F1160}" dt="2023-04-05T09:25:42.556" v="3131" actId="20577"/>
      <pc:docMkLst>
        <pc:docMk/>
      </pc:docMkLst>
      <pc:sldChg chg="modSp mod">
        <pc:chgData name="Jochen Mariën" userId="a4f8d9ed-3895-4365-b2d5-9432cb8a20d4" providerId="ADAL" clId="{8463FE04-6B26-4B40-A263-B4B0624F1160}" dt="2023-03-27T11:08:24.286" v="180" actId="20577"/>
        <pc:sldMkLst>
          <pc:docMk/>
          <pc:sldMk cId="4079949891" sldId="261"/>
        </pc:sldMkLst>
        <pc:spChg chg="mod">
          <ac:chgData name="Jochen Mariën" userId="a4f8d9ed-3895-4365-b2d5-9432cb8a20d4" providerId="ADAL" clId="{8463FE04-6B26-4B40-A263-B4B0624F1160}" dt="2023-03-27T11:08:24.286" v="180" actId="20577"/>
          <ac:spMkLst>
            <pc:docMk/>
            <pc:sldMk cId="4079949891" sldId="261"/>
            <ac:spMk id="3" creationId="{D0C9C61B-F6A2-066F-CE25-B1521DCB64B9}"/>
          </ac:spMkLst>
        </pc:spChg>
      </pc:sldChg>
      <pc:sldChg chg="addSp modSp new mod modNotesTx">
        <pc:chgData name="Jochen Mariën" userId="a4f8d9ed-3895-4365-b2d5-9432cb8a20d4" providerId="ADAL" clId="{8463FE04-6B26-4B40-A263-B4B0624F1160}" dt="2023-03-31T12:11:32.624" v="1710" actId="207"/>
        <pc:sldMkLst>
          <pc:docMk/>
          <pc:sldMk cId="3237752344" sldId="262"/>
        </pc:sldMkLst>
        <pc:spChg chg="mod">
          <ac:chgData name="Jochen Mariën" userId="a4f8d9ed-3895-4365-b2d5-9432cb8a20d4" providerId="ADAL" clId="{8463FE04-6B26-4B40-A263-B4B0624F1160}" dt="2023-03-31T11:14:54.161" v="196" actId="20577"/>
          <ac:spMkLst>
            <pc:docMk/>
            <pc:sldMk cId="3237752344" sldId="262"/>
            <ac:spMk id="2" creationId="{44D2B680-3418-214D-24F6-4D77B2E55894}"/>
          </ac:spMkLst>
        </pc:spChg>
        <pc:spChg chg="mod">
          <ac:chgData name="Jochen Mariën" userId="a4f8d9ed-3895-4365-b2d5-9432cb8a20d4" providerId="ADAL" clId="{8463FE04-6B26-4B40-A263-B4B0624F1160}" dt="2023-03-31T12:11:16.844" v="1708" actId="27636"/>
          <ac:spMkLst>
            <pc:docMk/>
            <pc:sldMk cId="3237752344" sldId="262"/>
            <ac:spMk id="3" creationId="{6909C057-F045-A29A-8458-21431D529E00}"/>
          </ac:spMkLst>
        </pc:spChg>
        <pc:spChg chg="add mod">
          <ac:chgData name="Jochen Mariën" userId="a4f8d9ed-3895-4365-b2d5-9432cb8a20d4" providerId="ADAL" clId="{8463FE04-6B26-4B40-A263-B4B0624F1160}" dt="2023-03-31T12:11:32.624" v="1710" actId="207"/>
          <ac:spMkLst>
            <pc:docMk/>
            <pc:sldMk cId="3237752344" sldId="262"/>
            <ac:spMk id="5" creationId="{74000ED7-7B6A-2491-5CAE-4D51CDDFC821}"/>
          </ac:spMkLst>
        </pc:spChg>
      </pc:sldChg>
      <pc:sldChg chg="modSp new mod">
        <pc:chgData name="Jochen Mariën" userId="a4f8d9ed-3895-4365-b2d5-9432cb8a20d4" providerId="ADAL" clId="{8463FE04-6B26-4B40-A263-B4B0624F1160}" dt="2023-04-05T09:25:42.556" v="3131" actId="20577"/>
        <pc:sldMkLst>
          <pc:docMk/>
          <pc:sldMk cId="970023847" sldId="263"/>
        </pc:sldMkLst>
        <pc:spChg chg="mod">
          <ac:chgData name="Jochen Mariën" userId="a4f8d9ed-3895-4365-b2d5-9432cb8a20d4" providerId="ADAL" clId="{8463FE04-6B26-4B40-A263-B4B0624F1160}" dt="2023-03-31T11:31:26.053" v="553" actId="20577"/>
          <ac:spMkLst>
            <pc:docMk/>
            <pc:sldMk cId="970023847" sldId="263"/>
            <ac:spMk id="2" creationId="{19631A52-04C3-3825-3DAF-62B606D2A36D}"/>
          </ac:spMkLst>
        </pc:spChg>
        <pc:spChg chg="mod">
          <ac:chgData name="Jochen Mariën" userId="a4f8d9ed-3895-4365-b2d5-9432cb8a20d4" providerId="ADAL" clId="{8463FE04-6B26-4B40-A263-B4B0624F1160}" dt="2023-04-05T09:25:42.556" v="3131" actId="20577"/>
          <ac:spMkLst>
            <pc:docMk/>
            <pc:sldMk cId="970023847" sldId="263"/>
            <ac:spMk id="3" creationId="{A84A457F-69FF-5C5D-6CCB-8A2245676E80}"/>
          </ac:spMkLst>
        </pc:spChg>
      </pc:sldChg>
      <pc:sldChg chg="modSp new mod">
        <pc:chgData name="Jochen Mariën" userId="a4f8d9ed-3895-4365-b2d5-9432cb8a20d4" providerId="ADAL" clId="{8463FE04-6B26-4B40-A263-B4B0624F1160}" dt="2023-03-31T11:37:26.893" v="1174" actId="20577"/>
        <pc:sldMkLst>
          <pc:docMk/>
          <pc:sldMk cId="3297795730" sldId="264"/>
        </pc:sldMkLst>
        <pc:spChg chg="mod">
          <ac:chgData name="Jochen Mariën" userId="a4f8d9ed-3895-4365-b2d5-9432cb8a20d4" providerId="ADAL" clId="{8463FE04-6B26-4B40-A263-B4B0624F1160}" dt="2023-03-31T11:37:20.190" v="1153" actId="20577"/>
          <ac:spMkLst>
            <pc:docMk/>
            <pc:sldMk cId="3297795730" sldId="264"/>
            <ac:spMk id="2" creationId="{20C97E91-47E6-7080-F3F6-E0811D5D0147}"/>
          </ac:spMkLst>
        </pc:spChg>
        <pc:spChg chg="mod">
          <ac:chgData name="Jochen Mariën" userId="a4f8d9ed-3895-4365-b2d5-9432cb8a20d4" providerId="ADAL" clId="{8463FE04-6B26-4B40-A263-B4B0624F1160}" dt="2023-03-31T11:37:26.893" v="1174" actId="20577"/>
          <ac:spMkLst>
            <pc:docMk/>
            <pc:sldMk cId="3297795730" sldId="264"/>
            <ac:spMk id="3" creationId="{22AD664F-1A1C-FD89-2651-531982128548}"/>
          </ac:spMkLst>
        </pc:spChg>
      </pc:sldChg>
      <pc:sldChg chg="modSp new mod">
        <pc:chgData name="Jochen Mariën" userId="a4f8d9ed-3895-4365-b2d5-9432cb8a20d4" providerId="ADAL" clId="{8463FE04-6B26-4B40-A263-B4B0624F1160}" dt="2023-03-31T12:10:51.404" v="1683" actId="20577"/>
        <pc:sldMkLst>
          <pc:docMk/>
          <pc:sldMk cId="31661550" sldId="265"/>
        </pc:sldMkLst>
        <pc:spChg chg="mod">
          <ac:chgData name="Jochen Mariën" userId="a4f8d9ed-3895-4365-b2d5-9432cb8a20d4" providerId="ADAL" clId="{8463FE04-6B26-4B40-A263-B4B0624F1160}" dt="2023-03-31T12:06:46.833" v="1185" actId="20577"/>
          <ac:spMkLst>
            <pc:docMk/>
            <pc:sldMk cId="31661550" sldId="265"/>
            <ac:spMk id="2" creationId="{25E42177-C980-F4B2-6A58-A8C51B61100B}"/>
          </ac:spMkLst>
        </pc:spChg>
        <pc:spChg chg="mod">
          <ac:chgData name="Jochen Mariën" userId="a4f8d9ed-3895-4365-b2d5-9432cb8a20d4" providerId="ADAL" clId="{8463FE04-6B26-4B40-A263-B4B0624F1160}" dt="2023-03-31T12:10:51.404" v="1683" actId="20577"/>
          <ac:spMkLst>
            <pc:docMk/>
            <pc:sldMk cId="31661550" sldId="265"/>
            <ac:spMk id="3" creationId="{1318D400-2526-15E5-9553-ACC13B0C12B6}"/>
          </ac:spMkLst>
        </pc:spChg>
      </pc:sldChg>
      <pc:sldChg chg="addSp modSp new mod modAnim">
        <pc:chgData name="Jochen Mariën" userId="a4f8d9ed-3895-4365-b2d5-9432cb8a20d4" providerId="ADAL" clId="{8463FE04-6B26-4B40-A263-B4B0624F1160}" dt="2023-04-05T07:55:08.786" v="2896" actId="1076"/>
        <pc:sldMkLst>
          <pc:docMk/>
          <pc:sldMk cId="2880038784" sldId="266"/>
        </pc:sldMkLst>
        <pc:spChg chg="mod">
          <ac:chgData name="Jochen Mariën" userId="a4f8d9ed-3895-4365-b2d5-9432cb8a20d4" providerId="ADAL" clId="{8463FE04-6B26-4B40-A263-B4B0624F1160}" dt="2023-04-05T07:46:40.615" v="1719" actId="20577"/>
          <ac:spMkLst>
            <pc:docMk/>
            <pc:sldMk cId="2880038784" sldId="266"/>
            <ac:spMk id="2" creationId="{4E2AE670-5FEF-8057-3248-9A8A7949DFC8}"/>
          </ac:spMkLst>
        </pc:spChg>
        <pc:spChg chg="mod">
          <ac:chgData name="Jochen Mariën" userId="a4f8d9ed-3895-4365-b2d5-9432cb8a20d4" providerId="ADAL" clId="{8463FE04-6B26-4B40-A263-B4B0624F1160}" dt="2023-04-05T07:54:58.402" v="2895" actId="313"/>
          <ac:spMkLst>
            <pc:docMk/>
            <pc:sldMk cId="2880038784" sldId="266"/>
            <ac:spMk id="3" creationId="{8FCE5C6E-E792-319B-4989-DC12E9CC6F7D}"/>
          </ac:spMkLst>
        </pc:spChg>
        <pc:picChg chg="add mod">
          <ac:chgData name="Jochen Mariën" userId="a4f8d9ed-3895-4365-b2d5-9432cb8a20d4" providerId="ADAL" clId="{8463FE04-6B26-4B40-A263-B4B0624F1160}" dt="2023-04-05T07:55:08.786" v="2896" actId="1076"/>
          <ac:picMkLst>
            <pc:docMk/>
            <pc:sldMk cId="2880038784" sldId="266"/>
            <ac:picMk id="5" creationId="{3A05858F-5A8C-69EE-9799-E61D7D094DD4}"/>
          </ac:picMkLst>
        </pc:picChg>
      </pc:sldChg>
      <pc:sldChg chg="modSp new mod">
        <pc:chgData name="Jochen Mariën" userId="a4f8d9ed-3895-4365-b2d5-9432cb8a20d4" providerId="ADAL" clId="{8463FE04-6B26-4B40-A263-B4B0624F1160}" dt="2023-04-05T07:56:14.619" v="2981" actId="33524"/>
        <pc:sldMkLst>
          <pc:docMk/>
          <pc:sldMk cId="1995461371" sldId="267"/>
        </pc:sldMkLst>
        <pc:spChg chg="mod">
          <ac:chgData name="Jochen Mariën" userId="a4f8d9ed-3895-4365-b2d5-9432cb8a20d4" providerId="ADAL" clId="{8463FE04-6B26-4B40-A263-B4B0624F1160}" dt="2023-04-05T07:50:00.587" v="2206" actId="20577"/>
          <ac:spMkLst>
            <pc:docMk/>
            <pc:sldMk cId="1995461371" sldId="267"/>
            <ac:spMk id="2" creationId="{85802736-0D84-5542-1CAB-89C8655A401D}"/>
          </ac:spMkLst>
        </pc:spChg>
        <pc:spChg chg="mod">
          <ac:chgData name="Jochen Mariën" userId="a4f8d9ed-3895-4365-b2d5-9432cb8a20d4" providerId="ADAL" clId="{8463FE04-6B26-4B40-A263-B4B0624F1160}" dt="2023-04-05T07:56:14.619" v="2981" actId="33524"/>
          <ac:spMkLst>
            <pc:docMk/>
            <pc:sldMk cId="1995461371" sldId="267"/>
            <ac:spMk id="3" creationId="{AE56134A-61BF-91D7-F893-E3619B6CB952}"/>
          </ac:spMkLst>
        </pc:spChg>
      </pc:sldChg>
    </pc:docChg>
  </pc:docChgLst>
</pc:chgInfo>
</file>

<file path=ppt/media/image1.png>
</file>

<file path=ppt/media/image2.pn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880CE3-57C3-4E29-A2D5-BE0FDC8C5C38}" type="datetimeFigureOut">
              <a:rPr lang="en-BE" smtClean="0"/>
              <a:t>18/09/2024</a:t>
            </a:fld>
            <a:endParaRPr lang="en-B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F487898-0C4F-431B-9DF3-B96052A5BB4A}" type="slidenum">
              <a:rPr lang="en-BE" smtClean="0"/>
              <a:t>‹#›</a:t>
            </a:fld>
            <a:endParaRPr lang="en-BE"/>
          </a:p>
        </p:txBody>
      </p:sp>
    </p:spTree>
    <p:extLst>
      <p:ext uri="{BB962C8B-B14F-4D97-AF65-F5344CB8AC3E}">
        <p14:creationId xmlns:p14="http://schemas.microsoft.com/office/powerpoint/2010/main" val="30899153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BE" dirty="0"/>
              <a:t>https://ai.plainenglish.io/data-science-vs-artificial-intelligence-vs-machine-learning-vs-deep-learning-50d3718d51e5</a:t>
            </a:r>
            <a:endParaRPr lang="en-BE" dirty="0"/>
          </a:p>
        </p:txBody>
      </p:sp>
      <p:sp>
        <p:nvSpPr>
          <p:cNvPr id="4" name="Slide Number Placeholder 3"/>
          <p:cNvSpPr>
            <a:spLocks noGrp="1"/>
          </p:cNvSpPr>
          <p:nvPr>
            <p:ph type="sldNum" sz="quarter" idx="5"/>
          </p:nvPr>
        </p:nvSpPr>
        <p:spPr/>
        <p:txBody>
          <a:bodyPr/>
          <a:lstStyle/>
          <a:p>
            <a:fld id="{9F487898-0C4F-431B-9DF3-B96052A5BB4A}" type="slidenum">
              <a:rPr lang="en-BE" smtClean="0"/>
              <a:t>3</a:t>
            </a:fld>
            <a:endParaRPr lang="en-BE"/>
          </a:p>
        </p:txBody>
      </p:sp>
    </p:spTree>
    <p:extLst>
      <p:ext uri="{BB962C8B-B14F-4D97-AF65-F5344CB8AC3E}">
        <p14:creationId xmlns:p14="http://schemas.microsoft.com/office/powerpoint/2010/main" val="27399500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mean these notes down here.</a:t>
            </a:r>
            <a:endParaRPr lang="en-BE" dirty="0"/>
          </a:p>
        </p:txBody>
      </p:sp>
      <p:sp>
        <p:nvSpPr>
          <p:cNvPr id="4" name="Slide Number Placeholder 3"/>
          <p:cNvSpPr>
            <a:spLocks noGrp="1"/>
          </p:cNvSpPr>
          <p:nvPr>
            <p:ph type="sldNum" sz="quarter" idx="5"/>
          </p:nvPr>
        </p:nvSpPr>
        <p:spPr/>
        <p:txBody>
          <a:bodyPr/>
          <a:lstStyle/>
          <a:p>
            <a:fld id="{9F487898-0C4F-431B-9DF3-B96052A5BB4A}" type="slidenum">
              <a:rPr lang="en-BE" smtClean="0"/>
              <a:t>8</a:t>
            </a:fld>
            <a:endParaRPr lang="en-BE"/>
          </a:p>
        </p:txBody>
      </p:sp>
    </p:spTree>
    <p:extLst>
      <p:ext uri="{BB962C8B-B14F-4D97-AF65-F5344CB8AC3E}">
        <p14:creationId xmlns:p14="http://schemas.microsoft.com/office/powerpoint/2010/main" val="1633432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Book was very thrilling, so much so I couldn’t sleep anymore. This was a problem.</a:t>
            </a:r>
          </a:p>
          <a:p>
            <a:r>
              <a:rPr lang="en-US" dirty="0"/>
              <a:t>I could look up the ending of the book Wikipedia. That would have helped me sleep, but I’d have to find a new book to read (preferably a boring one).</a:t>
            </a:r>
          </a:p>
          <a:p>
            <a:endParaRPr lang="en-US" dirty="0"/>
          </a:p>
          <a:p>
            <a:r>
              <a:rPr lang="en-US" dirty="0"/>
              <a:t>The moral of the story: I didn’t look up the ending (yet) and decided that all solutions to the exercises will be available from the very beginning of the course. You can simply read them and say ‘Yeah, I could have thought of that’ or not and actually learn something. Your call.</a:t>
            </a:r>
          </a:p>
          <a:p>
            <a:endParaRPr lang="en-US" dirty="0"/>
          </a:p>
          <a:p>
            <a:r>
              <a:rPr lang="en-US" dirty="0"/>
              <a:t>Update: In the end I did look up the ending, and I’m glad I did.</a:t>
            </a:r>
          </a:p>
        </p:txBody>
      </p:sp>
      <p:sp>
        <p:nvSpPr>
          <p:cNvPr id="4" name="Slide Number Placeholder 3"/>
          <p:cNvSpPr>
            <a:spLocks noGrp="1"/>
          </p:cNvSpPr>
          <p:nvPr>
            <p:ph type="sldNum" sz="quarter" idx="5"/>
          </p:nvPr>
        </p:nvSpPr>
        <p:spPr/>
        <p:txBody>
          <a:bodyPr/>
          <a:lstStyle/>
          <a:p>
            <a:fld id="{9F487898-0C4F-431B-9DF3-B96052A5BB4A}" type="slidenum">
              <a:rPr lang="en-BE" smtClean="0"/>
              <a:t>11</a:t>
            </a:fld>
            <a:endParaRPr lang="en-BE"/>
          </a:p>
        </p:txBody>
      </p:sp>
    </p:spTree>
    <p:extLst>
      <p:ext uri="{BB962C8B-B14F-4D97-AF65-F5344CB8AC3E}">
        <p14:creationId xmlns:p14="http://schemas.microsoft.com/office/powerpoint/2010/main" val="39783031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quote: https://en.wikiquote.org/wiki/Monty_Python_and_the_Holy_Grail</a:t>
            </a:r>
            <a:endParaRPr lang="en-BE" dirty="0"/>
          </a:p>
        </p:txBody>
      </p:sp>
      <p:sp>
        <p:nvSpPr>
          <p:cNvPr id="4" name="Slide Number Placeholder 3"/>
          <p:cNvSpPr>
            <a:spLocks noGrp="1"/>
          </p:cNvSpPr>
          <p:nvPr>
            <p:ph type="sldNum" sz="quarter" idx="5"/>
          </p:nvPr>
        </p:nvSpPr>
        <p:spPr/>
        <p:txBody>
          <a:bodyPr/>
          <a:lstStyle/>
          <a:p>
            <a:fld id="{9F487898-0C4F-431B-9DF3-B96052A5BB4A}" type="slidenum">
              <a:rPr lang="en-BE" smtClean="0"/>
              <a:t>15</a:t>
            </a:fld>
            <a:endParaRPr lang="en-BE"/>
          </a:p>
        </p:txBody>
      </p:sp>
    </p:spTree>
    <p:extLst>
      <p:ext uri="{BB962C8B-B14F-4D97-AF65-F5344CB8AC3E}">
        <p14:creationId xmlns:p14="http://schemas.microsoft.com/office/powerpoint/2010/main" val="21299047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8C9C8-6DC4-558A-758D-6566EAA190A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BE"/>
          </a:p>
        </p:txBody>
      </p:sp>
      <p:sp>
        <p:nvSpPr>
          <p:cNvPr id="3" name="Subtitle 2">
            <a:extLst>
              <a:ext uri="{FF2B5EF4-FFF2-40B4-BE49-F238E27FC236}">
                <a16:creationId xmlns:a16="http://schemas.microsoft.com/office/drawing/2014/main" id="{BF030631-FE6D-AAAA-D148-0B23F53EE5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BE"/>
          </a:p>
        </p:txBody>
      </p:sp>
      <p:sp>
        <p:nvSpPr>
          <p:cNvPr id="4" name="Date Placeholder 3">
            <a:extLst>
              <a:ext uri="{FF2B5EF4-FFF2-40B4-BE49-F238E27FC236}">
                <a16:creationId xmlns:a16="http://schemas.microsoft.com/office/drawing/2014/main" id="{E5D8B834-53D6-9AF8-C7FC-82D151F2A44E}"/>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5" name="Footer Placeholder 4">
            <a:extLst>
              <a:ext uri="{FF2B5EF4-FFF2-40B4-BE49-F238E27FC236}">
                <a16:creationId xmlns:a16="http://schemas.microsoft.com/office/drawing/2014/main" id="{EDCDE9CD-5002-E80E-479F-B687C79CD80E}"/>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F286BDC8-18DA-DA9F-30CE-329A2C58090C}"/>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4336759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78520-1B7C-40AC-A9DE-138EFA5DFE8F}"/>
              </a:ext>
            </a:extLst>
          </p:cNvPr>
          <p:cNvSpPr>
            <a:spLocks noGrp="1"/>
          </p:cNvSpPr>
          <p:nvPr>
            <p:ph type="title"/>
          </p:nvPr>
        </p:nvSpPr>
        <p:spPr/>
        <p:txBody>
          <a:bodyPr/>
          <a:lstStyle/>
          <a:p>
            <a:r>
              <a:rPr lang="en-US"/>
              <a:t>Click to edit Master title style</a:t>
            </a:r>
            <a:endParaRPr lang="en-BE"/>
          </a:p>
        </p:txBody>
      </p:sp>
      <p:sp>
        <p:nvSpPr>
          <p:cNvPr id="3" name="Vertical Text Placeholder 2">
            <a:extLst>
              <a:ext uri="{FF2B5EF4-FFF2-40B4-BE49-F238E27FC236}">
                <a16:creationId xmlns:a16="http://schemas.microsoft.com/office/drawing/2014/main" id="{5DCEF21A-A987-BDCB-0922-043682E6357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Date Placeholder 3">
            <a:extLst>
              <a:ext uri="{FF2B5EF4-FFF2-40B4-BE49-F238E27FC236}">
                <a16:creationId xmlns:a16="http://schemas.microsoft.com/office/drawing/2014/main" id="{D43816E2-4E89-DC99-1645-31E68EF1218F}"/>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5" name="Footer Placeholder 4">
            <a:extLst>
              <a:ext uri="{FF2B5EF4-FFF2-40B4-BE49-F238E27FC236}">
                <a16:creationId xmlns:a16="http://schemas.microsoft.com/office/drawing/2014/main" id="{42A2AA7C-FF00-CC72-826A-4AE8723D2385}"/>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19F2759A-B537-EE5C-EA52-E9B9767C9427}"/>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2032123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D22769-0334-60EA-50D5-C55E4E4E4C4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BE"/>
          </a:p>
        </p:txBody>
      </p:sp>
      <p:sp>
        <p:nvSpPr>
          <p:cNvPr id="3" name="Vertical Text Placeholder 2">
            <a:extLst>
              <a:ext uri="{FF2B5EF4-FFF2-40B4-BE49-F238E27FC236}">
                <a16:creationId xmlns:a16="http://schemas.microsoft.com/office/drawing/2014/main" id="{51678C4D-F50D-7842-D263-032F64ECF50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Date Placeholder 3">
            <a:extLst>
              <a:ext uri="{FF2B5EF4-FFF2-40B4-BE49-F238E27FC236}">
                <a16:creationId xmlns:a16="http://schemas.microsoft.com/office/drawing/2014/main" id="{97480DBA-E99C-0CE4-632D-0F82C6A5CCC8}"/>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5" name="Footer Placeholder 4">
            <a:extLst>
              <a:ext uri="{FF2B5EF4-FFF2-40B4-BE49-F238E27FC236}">
                <a16:creationId xmlns:a16="http://schemas.microsoft.com/office/drawing/2014/main" id="{1A1EF032-BB18-6F4B-0A75-989F250C047A}"/>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07710460-567A-CB4F-7F89-9E8F9E3548E2}"/>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1889801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DAA37-AA75-6F40-CAA5-DF258D23D83C}"/>
              </a:ext>
            </a:extLst>
          </p:cNvPr>
          <p:cNvSpPr>
            <a:spLocks noGrp="1"/>
          </p:cNvSpPr>
          <p:nvPr>
            <p:ph type="title"/>
          </p:nvPr>
        </p:nvSpPr>
        <p:spPr/>
        <p:txBody>
          <a:bodyPr/>
          <a:lstStyle/>
          <a:p>
            <a:r>
              <a:rPr lang="en-US"/>
              <a:t>Click to edit Master title style</a:t>
            </a:r>
            <a:endParaRPr lang="en-BE"/>
          </a:p>
        </p:txBody>
      </p:sp>
      <p:sp>
        <p:nvSpPr>
          <p:cNvPr id="3" name="Content Placeholder 2">
            <a:extLst>
              <a:ext uri="{FF2B5EF4-FFF2-40B4-BE49-F238E27FC236}">
                <a16:creationId xmlns:a16="http://schemas.microsoft.com/office/drawing/2014/main" id="{83B9078D-43CD-4BC6-FEBC-D3D94C60812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Date Placeholder 3">
            <a:extLst>
              <a:ext uri="{FF2B5EF4-FFF2-40B4-BE49-F238E27FC236}">
                <a16:creationId xmlns:a16="http://schemas.microsoft.com/office/drawing/2014/main" id="{FA86C8E8-A26A-C7C4-63C7-3605D16F50F6}"/>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5" name="Footer Placeholder 4">
            <a:extLst>
              <a:ext uri="{FF2B5EF4-FFF2-40B4-BE49-F238E27FC236}">
                <a16:creationId xmlns:a16="http://schemas.microsoft.com/office/drawing/2014/main" id="{47924173-3AAC-92F7-396C-503A6839DCD3}"/>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119C1578-CA88-821A-FB14-6DEB1595CB97}"/>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3628355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1EF9B-F99B-95A3-8769-5178950E176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BE"/>
          </a:p>
        </p:txBody>
      </p:sp>
      <p:sp>
        <p:nvSpPr>
          <p:cNvPr id="3" name="Text Placeholder 2">
            <a:extLst>
              <a:ext uri="{FF2B5EF4-FFF2-40B4-BE49-F238E27FC236}">
                <a16:creationId xmlns:a16="http://schemas.microsoft.com/office/drawing/2014/main" id="{D927BD76-0145-76EE-F03F-176D56DA7C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4D7ABE-A857-D6ED-2240-EB711294BE01}"/>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5" name="Footer Placeholder 4">
            <a:extLst>
              <a:ext uri="{FF2B5EF4-FFF2-40B4-BE49-F238E27FC236}">
                <a16:creationId xmlns:a16="http://schemas.microsoft.com/office/drawing/2014/main" id="{8E476709-E597-AD72-A225-B22DF462FD17}"/>
              </a:ext>
            </a:extLst>
          </p:cNvPr>
          <p:cNvSpPr>
            <a:spLocks noGrp="1"/>
          </p:cNvSpPr>
          <p:nvPr>
            <p:ph type="ftr" sz="quarter" idx="11"/>
          </p:nvPr>
        </p:nvSpPr>
        <p:spPr/>
        <p:txBody>
          <a:bodyPr/>
          <a:lstStyle/>
          <a:p>
            <a:endParaRPr lang="en-BE"/>
          </a:p>
        </p:txBody>
      </p:sp>
      <p:sp>
        <p:nvSpPr>
          <p:cNvPr id="6" name="Slide Number Placeholder 5">
            <a:extLst>
              <a:ext uri="{FF2B5EF4-FFF2-40B4-BE49-F238E27FC236}">
                <a16:creationId xmlns:a16="http://schemas.microsoft.com/office/drawing/2014/main" id="{7D8FC3B8-AD02-6B86-4F9A-F05CAEDAA025}"/>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2990421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1190C-887D-6455-4B93-D007A748FD1E}"/>
              </a:ext>
            </a:extLst>
          </p:cNvPr>
          <p:cNvSpPr>
            <a:spLocks noGrp="1"/>
          </p:cNvSpPr>
          <p:nvPr>
            <p:ph type="title"/>
          </p:nvPr>
        </p:nvSpPr>
        <p:spPr/>
        <p:txBody>
          <a:bodyPr/>
          <a:lstStyle/>
          <a:p>
            <a:r>
              <a:rPr lang="en-US"/>
              <a:t>Click to edit Master title style</a:t>
            </a:r>
            <a:endParaRPr lang="en-BE"/>
          </a:p>
        </p:txBody>
      </p:sp>
      <p:sp>
        <p:nvSpPr>
          <p:cNvPr id="3" name="Content Placeholder 2">
            <a:extLst>
              <a:ext uri="{FF2B5EF4-FFF2-40B4-BE49-F238E27FC236}">
                <a16:creationId xmlns:a16="http://schemas.microsoft.com/office/drawing/2014/main" id="{F8C10DAB-194A-D68B-8ED6-F85B4B97C6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Content Placeholder 3">
            <a:extLst>
              <a:ext uri="{FF2B5EF4-FFF2-40B4-BE49-F238E27FC236}">
                <a16:creationId xmlns:a16="http://schemas.microsoft.com/office/drawing/2014/main" id="{88F7B94D-90CF-9F6B-7AAD-8C279B71E21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5" name="Date Placeholder 4">
            <a:extLst>
              <a:ext uri="{FF2B5EF4-FFF2-40B4-BE49-F238E27FC236}">
                <a16:creationId xmlns:a16="http://schemas.microsoft.com/office/drawing/2014/main" id="{22BDF280-A838-6691-8072-9405B0A10A03}"/>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6" name="Footer Placeholder 5">
            <a:extLst>
              <a:ext uri="{FF2B5EF4-FFF2-40B4-BE49-F238E27FC236}">
                <a16:creationId xmlns:a16="http://schemas.microsoft.com/office/drawing/2014/main" id="{43B4B72D-6674-9128-BE36-96623EA53CEA}"/>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36ED3B70-D36B-93DA-3AC9-266C4E2DFC91}"/>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2290819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F08BF0-10CD-9A99-0FD0-258FB95037AF}"/>
              </a:ext>
            </a:extLst>
          </p:cNvPr>
          <p:cNvSpPr>
            <a:spLocks noGrp="1"/>
          </p:cNvSpPr>
          <p:nvPr>
            <p:ph type="title"/>
          </p:nvPr>
        </p:nvSpPr>
        <p:spPr>
          <a:xfrm>
            <a:off x="839788" y="365125"/>
            <a:ext cx="10515600" cy="1325563"/>
          </a:xfrm>
        </p:spPr>
        <p:txBody>
          <a:bodyPr/>
          <a:lstStyle/>
          <a:p>
            <a:r>
              <a:rPr lang="en-US"/>
              <a:t>Click to edit Master title style</a:t>
            </a:r>
            <a:endParaRPr lang="en-BE"/>
          </a:p>
        </p:txBody>
      </p:sp>
      <p:sp>
        <p:nvSpPr>
          <p:cNvPr id="3" name="Text Placeholder 2">
            <a:extLst>
              <a:ext uri="{FF2B5EF4-FFF2-40B4-BE49-F238E27FC236}">
                <a16:creationId xmlns:a16="http://schemas.microsoft.com/office/drawing/2014/main" id="{1FE12560-6504-C97E-16AB-0CEDF812A2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DF2B16-09FA-9F49-5D14-A1CDA9B0003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5" name="Text Placeholder 4">
            <a:extLst>
              <a:ext uri="{FF2B5EF4-FFF2-40B4-BE49-F238E27FC236}">
                <a16:creationId xmlns:a16="http://schemas.microsoft.com/office/drawing/2014/main" id="{1A77CC67-1DD6-AF05-C7F7-D2350F2CB2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D17FC1-5102-F8A6-C71D-32940BC3BC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7" name="Date Placeholder 6">
            <a:extLst>
              <a:ext uri="{FF2B5EF4-FFF2-40B4-BE49-F238E27FC236}">
                <a16:creationId xmlns:a16="http://schemas.microsoft.com/office/drawing/2014/main" id="{7EEFD335-FB80-D47D-FC15-62C45D82F44A}"/>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8" name="Footer Placeholder 7">
            <a:extLst>
              <a:ext uri="{FF2B5EF4-FFF2-40B4-BE49-F238E27FC236}">
                <a16:creationId xmlns:a16="http://schemas.microsoft.com/office/drawing/2014/main" id="{0B5551C7-730D-3A5D-C5CD-57DCB6571C74}"/>
              </a:ext>
            </a:extLst>
          </p:cNvPr>
          <p:cNvSpPr>
            <a:spLocks noGrp="1"/>
          </p:cNvSpPr>
          <p:nvPr>
            <p:ph type="ftr" sz="quarter" idx="11"/>
          </p:nvPr>
        </p:nvSpPr>
        <p:spPr/>
        <p:txBody>
          <a:bodyPr/>
          <a:lstStyle/>
          <a:p>
            <a:endParaRPr lang="en-BE"/>
          </a:p>
        </p:txBody>
      </p:sp>
      <p:sp>
        <p:nvSpPr>
          <p:cNvPr id="9" name="Slide Number Placeholder 8">
            <a:extLst>
              <a:ext uri="{FF2B5EF4-FFF2-40B4-BE49-F238E27FC236}">
                <a16:creationId xmlns:a16="http://schemas.microsoft.com/office/drawing/2014/main" id="{28F63AF5-6E68-1FFB-CF07-38741A874A24}"/>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3597172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8ADDA5-71B9-18D6-4FCC-37924CC8111B}"/>
              </a:ext>
            </a:extLst>
          </p:cNvPr>
          <p:cNvSpPr>
            <a:spLocks noGrp="1"/>
          </p:cNvSpPr>
          <p:nvPr>
            <p:ph type="title"/>
          </p:nvPr>
        </p:nvSpPr>
        <p:spPr/>
        <p:txBody>
          <a:bodyPr/>
          <a:lstStyle/>
          <a:p>
            <a:r>
              <a:rPr lang="en-US"/>
              <a:t>Click to edit Master title style</a:t>
            </a:r>
            <a:endParaRPr lang="en-BE"/>
          </a:p>
        </p:txBody>
      </p:sp>
      <p:sp>
        <p:nvSpPr>
          <p:cNvPr id="3" name="Date Placeholder 2">
            <a:extLst>
              <a:ext uri="{FF2B5EF4-FFF2-40B4-BE49-F238E27FC236}">
                <a16:creationId xmlns:a16="http://schemas.microsoft.com/office/drawing/2014/main" id="{C71CE7C7-650C-E90F-A056-6A315FBC3A3A}"/>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4" name="Footer Placeholder 3">
            <a:extLst>
              <a:ext uri="{FF2B5EF4-FFF2-40B4-BE49-F238E27FC236}">
                <a16:creationId xmlns:a16="http://schemas.microsoft.com/office/drawing/2014/main" id="{6DB8D80F-355B-7874-371B-5307D54E0EFF}"/>
              </a:ext>
            </a:extLst>
          </p:cNvPr>
          <p:cNvSpPr>
            <a:spLocks noGrp="1"/>
          </p:cNvSpPr>
          <p:nvPr>
            <p:ph type="ftr" sz="quarter" idx="11"/>
          </p:nvPr>
        </p:nvSpPr>
        <p:spPr/>
        <p:txBody>
          <a:bodyPr/>
          <a:lstStyle/>
          <a:p>
            <a:endParaRPr lang="en-BE"/>
          </a:p>
        </p:txBody>
      </p:sp>
      <p:sp>
        <p:nvSpPr>
          <p:cNvPr id="5" name="Slide Number Placeholder 4">
            <a:extLst>
              <a:ext uri="{FF2B5EF4-FFF2-40B4-BE49-F238E27FC236}">
                <a16:creationId xmlns:a16="http://schemas.microsoft.com/office/drawing/2014/main" id="{045ACB1C-A2CB-7BD2-CC93-59B36C2CBDDA}"/>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12398899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CD1438-8DD1-2EA5-4CD8-63585867DA38}"/>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3" name="Footer Placeholder 2">
            <a:extLst>
              <a:ext uri="{FF2B5EF4-FFF2-40B4-BE49-F238E27FC236}">
                <a16:creationId xmlns:a16="http://schemas.microsoft.com/office/drawing/2014/main" id="{ED1D0243-5410-206E-80E7-C4211C4C44DA}"/>
              </a:ext>
            </a:extLst>
          </p:cNvPr>
          <p:cNvSpPr>
            <a:spLocks noGrp="1"/>
          </p:cNvSpPr>
          <p:nvPr>
            <p:ph type="ftr" sz="quarter" idx="11"/>
          </p:nvPr>
        </p:nvSpPr>
        <p:spPr/>
        <p:txBody>
          <a:bodyPr/>
          <a:lstStyle/>
          <a:p>
            <a:endParaRPr lang="en-BE"/>
          </a:p>
        </p:txBody>
      </p:sp>
      <p:sp>
        <p:nvSpPr>
          <p:cNvPr id="4" name="Slide Number Placeholder 3">
            <a:extLst>
              <a:ext uri="{FF2B5EF4-FFF2-40B4-BE49-F238E27FC236}">
                <a16:creationId xmlns:a16="http://schemas.microsoft.com/office/drawing/2014/main" id="{B9B23905-1554-09DF-253F-3CC86824F00D}"/>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583779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D31AE-6AA2-182A-00EE-DC92DC1EB3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E"/>
          </a:p>
        </p:txBody>
      </p:sp>
      <p:sp>
        <p:nvSpPr>
          <p:cNvPr id="3" name="Content Placeholder 2">
            <a:extLst>
              <a:ext uri="{FF2B5EF4-FFF2-40B4-BE49-F238E27FC236}">
                <a16:creationId xmlns:a16="http://schemas.microsoft.com/office/drawing/2014/main" id="{CDF58D30-7CCE-C802-165C-913EE28B54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Text Placeholder 3">
            <a:extLst>
              <a:ext uri="{FF2B5EF4-FFF2-40B4-BE49-F238E27FC236}">
                <a16:creationId xmlns:a16="http://schemas.microsoft.com/office/drawing/2014/main" id="{A4B17462-392F-A17D-8C5D-A6A8158E16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948A79-C240-FEC9-E997-ED96D3949A1A}"/>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6" name="Footer Placeholder 5">
            <a:extLst>
              <a:ext uri="{FF2B5EF4-FFF2-40B4-BE49-F238E27FC236}">
                <a16:creationId xmlns:a16="http://schemas.microsoft.com/office/drawing/2014/main" id="{00A3567E-0D9F-1D8B-4A3F-A437677843B4}"/>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49DCD9B9-7BAC-987C-B034-BCFE8F55FC25}"/>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3032314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4A643-A299-AEE5-E994-5E8DC200CB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BE"/>
          </a:p>
        </p:txBody>
      </p:sp>
      <p:sp>
        <p:nvSpPr>
          <p:cNvPr id="3" name="Picture Placeholder 2">
            <a:extLst>
              <a:ext uri="{FF2B5EF4-FFF2-40B4-BE49-F238E27FC236}">
                <a16:creationId xmlns:a16="http://schemas.microsoft.com/office/drawing/2014/main" id="{2DD411C1-665F-C9C6-C50B-65B2BC9B98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E"/>
          </a:p>
        </p:txBody>
      </p:sp>
      <p:sp>
        <p:nvSpPr>
          <p:cNvPr id="4" name="Text Placeholder 3">
            <a:extLst>
              <a:ext uri="{FF2B5EF4-FFF2-40B4-BE49-F238E27FC236}">
                <a16:creationId xmlns:a16="http://schemas.microsoft.com/office/drawing/2014/main" id="{E12164A3-D0B4-6301-683A-0B0C9A18BA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0101860-8933-D032-51E4-762F7F46A4C7}"/>
              </a:ext>
            </a:extLst>
          </p:cNvPr>
          <p:cNvSpPr>
            <a:spLocks noGrp="1"/>
          </p:cNvSpPr>
          <p:nvPr>
            <p:ph type="dt" sz="half" idx="10"/>
          </p:nvPr>
        </p:nvSpPr>
        <p:spPr/>
        <p:txBody>
          <a:bodyPr/>
          <a:lstStyle/>
          <a:p>
            <a:fld id="{DCCC402D-880E-47E2-A255-30C14FE14143}" type="datetimeFigureOut">
              <a:rPr lang="en-BE" smtClean="0"/>
              <a:t>18/09/2024</a:t>
            </a:fld>
            <a:endParaRPr lang="en-BE"/>
          </a:p>
        </p:txBody>
      </p:sp>
      <p:sp>
        <p:nvSpPr>
          <p:cNvPr id="6" name="Footer Placeholder 5">
            <a:extLst>
              <a:ext uri="{FF2B5EF4-FFF2-40B4-BE49-F238E27FC236}">
                <a16:creationId xmlns:a16="http://schemas.microsoft.com/office/drawing/2014/main" id="{03CB5705-38A5-14D1-35CA-0E5D14DC2CBA}"/>
              </a:ext>
            </a:extLst>
          </p:cNvPr>
          <p:cNvSpPr>
            <a:spLocks noGrp="1"/>
          </p:cNvSpPr>
          <p:nvPr>
            <p:ph type="ftr" sz="quarter" idx="11"/>
          </p:nvPr>
        </p:nvSpPr>
        <p:spPr/>
        <p:txBody>
          <a:bodyPr/>
          <a:lstStyle/>
          <a:p>
            <a:endParaRPr lang="en-BE"/>
          </a:p>
        </p:txBody>
      </p:sp>
      <p:sp>
        <p:nvSpPr>
          <p:cNvPr id="7" name="Slide Number Placeholder 6">
            <a:extLst>
              <a:ext uri="{FF2B5EF4-FFF2-40B4-BE49-F238E27FC236}">
                <a16:creationId xmlns:a16="http://schemas.microsoft.com/office/drawing/2014/main" id="{3FBAE551-B91E-26E7-B368-7C7F28020E05}"/>
              </a:ext>
            </a:extLst>
          </p:cNvPr>
          <p:cNvSpPr>
            <a:spLocks noGrp="1"/>
          </p:cNvSpPr>
          <p:nvPr>
            <p:ph type="sldNum" sz="quarter" idx="12"/>
          </p:nvPr>
        </p:nvSpPr>
        <p:spPr/>
        <p:txBody>
          <a:bodyPr/>
          <a:lstStyle/>
          <a:p>
            <a:fld id="{689B4D7B-2ED7-4F44-9574-9795582A4ABB}" type="slidenum">
              <a:rPr lang="en-BE" smtClean="0"/>
              <a:t>‹#›</a:t>
            </a:fld>
            <a:endParaRPr lang="en-BE"/>
          </a:p>
        </p:txBody>
      </p:sp>
    </p:spTree>
    <p:extLst>
      <p:ext uri="{BB962C8B-B14F-4D97-AF65-F5344CB8AC3E}">
        <p14:creationId xmlns:p14="http://schemas.microsoft.com/office/powerpoint/2010/main" val="17930601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A51C88-04FA-81AC-2F66-49D4C1761E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BE"/>
          </a:p>
        </p:txBody>
      </p:sp>
      <p:sp>
        <p:nvSpPr>
          <p:cNvPr id="3" name="Text Placeholder 2">
            <a:extLst>
              <a:ext uri="{FF2B5EF4-FFF2-40B4-BE49-F238E27FC236}">
                <a16:creationId xmlns:a16="http://schemas.microsoft.com/office/drawing/2014/main" id="{5325CF11-7D79-2677-7794-FEB2A4CCB8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E"/>
          </a:p>
        </p:txBody>
      </p:sp>
      <p:sp>
        <p:nvSpPr>
          <p:cNvPr id="4" name="Date Placeholder 3">
            <a:extLst>
              <a:ext uri="{FF2B5EF4-FFF2-40B4-BE49-F238E27FC236}">
                <a16:creationId xmlns:a16="http://schemas.microsoft.com/office/drawing/2014/main" id="{ED02FF7F-44F6-2029-8E06-6800C71DA2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CC402D-880E-47E2-A255-30C14FE14143}" type="datetimeFigureOut">
              <a:rPr lang="en-BE" smtClean="0"/>
              <a:t>18/09/2024</a:t>
            </a:fld>
            <a:endParaRPr lang="en-BE"/>
          </a:p>
        </p:txBody>
      </p:sp>
      <p:sp>
        <p:nvSpPr>
          <p:cNvPr id="5" name="Footer Placeholder 4">
            <a:extLst>
              <a:ext uri="{FF2B5EF4-FFF2-40B4-BE49-F238E27FC236}">
                <a16:creationId xmlns:a16="http://schemas.microsoft.com/office/drawing/2014/main" id="{51E6238A-D971-3529-9606-125FB18984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BE"/>
          </a:p>
        </p:txBody>
      </p:sp>
      <p:sp>
        <p:nvSpPr>
          <p:cNvPr id="6" name="Slide Number Placeholder 5">
            <a:extLst>
              <a:ext uri="{FF2B5EF4-FFF2-40B4-BE49-F238E27FC236}">
                <a16:creationId xmlns:a16="http://schemas.microsoft.com/office/drawing/2014/main" id="{E2BBC93A-5FAC-B953-9850-27C7842C30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9B4D7B-2ED7-4F44-9574-9795582A4ABB}" type="slidenum">
              <a:rPr lang="en-BE" smtClean="0"/>
              <a:t>‹#›</a:t>
            </a:fld>
            <a:endParaRPr lang="en-BE"/>
          </a:p>
        </p:txBody>
      </p:sp>
    </p:spTree>
    <p:extLst>
      <p:ext uri="{BB962C8B-B14F-4D97-AF65-F5344CB8AC3E}">
        <p14:creationId xmlns:p14="http://schemas.microsoft.com/office/powerpoint/2010/main" val="13304850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sky, cloud, outdoor, toy&#10;&#10;Description automatically generated">
            <a:extLst>
              <a:ext uri="{FF2B5EF4-FFF2-40B4-BE49-F238E27FC236}">
                <a16:creationId xmlns:a16="http://schemas.microsoft.com/office/drawing/2014/main" id="{236FB5D8-EEAE-D16D-1A36-6A02F91BCF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C70ED0B-BD55-C6CB-1E78-951561FAAF8F}"/>
              </a:ext>
            </a:extLst>
          </p:cNvPr>
          <p:cNvSpPr>
            <a:spLocks noGrp="1"/>
          </p:cNvSpPr>
          <p:nvPr>
            <p:ph type="ctrTitle"/>
          </p:nvPr>
        </p:nvSpPr>
        <p:spPr>
          <a:xfrm>
            <a:off x="1524000" y="3845243"/>
            <a:ext cx="9144000" cy="2387600"/>
          </a:xfrm>
        </p:spPr>
        <p:txBody>
          <a:bodyPr/>
          <a:lstStyle/>
          <a:p>
            <a:r>
              <a:rPr lang="en-US" dirty="0" err="1">
                <a:solidFill>
                  <a:schemeClr val="accent1">
                    <a:lumMod val="75000"/>
                  </a:schemeClr>
                </a:solidFill>
              </a:rPr>
              <a:t>CloudAI</a:t>
            </a:r>
            <a:endParaRPr lang="en-BE" dirty="0">
              <a:solidFill>
                <a:schemeClr val="accent1">
                  <a:lumMod val="75000"/>
                </a:schemeClr>
              </a:solidFill>
            </a:endParaRPr>
          </a:p>
        </p:txBody>
      </p:sp>
      <p:sp>
        <p:nvSpPr>
          <p:cNvPr id="3" name="Subtitle 2">
            <a:extLst>
              <a:ext uri="{FF2B5EF4-FFF2-40B4-BE49-F238E27FC236}">
                <a16:creationId xmlns:a16="http://schemas.microsoft.com/office/drawing/2014/main" id="{64FE4582-9257-0596-AA7B-AFF7B9EFD542}"/>
              </a:ext>
            </a:extLst>
          </p:cNvPr>
          <p:cNvSpPr>
            <a:spLocks noGrp="1"/>
          </p:cNvSpPr>
          <p:nvPr>
            <p:ph type="subTitle" idx="1"/>
          </p:nvPr>
        </p:nvSpPr>
        <p:spPr>
          <a:xfrm>
            <a:off x="1524000" y="6055360"/>
            <a:ext cx="9144000" cy="490062"/>
          </a:xfrm>
        </p:spPr>
        <p:txBody>
          <a:bodyPr/>
          <a:lstStyle/>
          <a:p>
            <a:r>
              <a:rPr lang="en-US" dirty="0">
                <a:solidFill>
                  <a:schemeClr val="accent1">
                    <a:lumMod val="75000"/>
                  </a:schemeClr>
                </a:solidFill>
              </a:rPr>
              <a:t>About the course</a:t>
            </a:r>
            <a:endParaRPr lang="en-BE" dirty="0">
              <a:solidFill>
                <a:schemeClr val="accent1">
                  <a:lumMod val="75000"/>
                </a:schemeClr>
              </a:solidFill>
            </a:endParaRPr>
          </a:p>
        </p:txBody>
      </p:sp>
    </p:spTree>
    <p:extLst>
      <p:ext uri="{BB962C8B-B14F-4D97-AF65-F5344CB8AC3E}">
        <p14:creationId xmlns:p14="http://schemas.microsoft.com/office/powerpoint/2010/main" val="9456280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31A52-04C3-3825-3DAF-62B606D2A36D}"/>
              </a:ext>
            </a:extLst>
          </p:cNvPr>
          <p:cNvSpPr>
            <a:spLocks noGrp="1"/>
          </p:cNvSpPr>
          <p:nvPr>
            <p:ph type="title"/>
          </p:nvPr>
        </p:nvSpPr>
        <p:spPr/>
        <p:txBody>
          <a:bodyPr/>
          <a:lstStyle/>
          <a:p>
            <a:r>
              <a:rPr lang="en-US" dirty="0"/>
              <a:t>What we’ll be doing</a:t>
            </a:r>
            <a:endParaRPr lang="en-BE" dirty="0"/>
          </a:p>
        </p:txBody>
      </p:sp>
      <p:sp>
        <p:nvSpPr>
          <p:cNvPr id="3" name="Content Placeholder 2">
            <a:extLst>
              <a:ext uri="{FF2B5EF4-FFF2-40B4-BE49-F238E27FC236}">
                <a16:creationId xmlns:a16="http://schemas.microsoft.com/office/drawing/2014/main" id="{A84A457F-69FF-5C5D-6CCB-8A2245676E80}"/>
              </a:ext>
            </a:extLst>
          </p:cNvPr>
          <p:cNvSpPr>
            <a:spLocks noGrp="1"/>
          </p:cNvSpPr>
          <p:nvPr>
            <p:ph idx="1"/>
          </p:nvPr>
        </p:nvSpPr>
        <p:spPr/>
        <p:txBody>
          <a:bodyPr>
            <a:normAutofit fontScale="92500" lnSpcReduction="10000"/>
          </a:bodyPr>
          <a:lstStyle/>
          <a:p>
            <a:r>
              <a:rPr lang="en-US" dirty="0"/>
              <a:t>Modules on AWS</a:t>
            </a:r>
          </a:p>
          <a:p>
            <a:pPr lvl="1"/>
            <a:r>
              <a:rPr lang="en-US" dirty="0"/>
              <a:t>Contain course material and exercises</a:t>
            </a:r>
          </a:p>
          <a:p>
            <a:pPr lvl="1"/>
            <a:r>
              <a:rPr lang="en-US" dirty="0"/>
              <a:t>But the exercises are easy (just run the code, sometimes type some code)</a:t>
            </a:r>
          </a:p>
          <a:p>
            <a:r>
              <a:rPr lang="en-US" dirty="0"/>
              <a:t>Discussion topics</a:t>
            </a:r>
          </a:p>
          <a:p>
            <a:pPr lvl="1"/>
            <a:r>
              <a:rPr lang="en-US" dirty="0"/>
              <a:t>Basis for oral part of examination</a:t>
            </a:r>
          </a:p>
          <a:p>
            <a:pPr lvl="1"/>
            <a:r>
              <a:rPr lang="en-US" dirty="0"/>
              <a:t>Tries to get you to reflect on the course material (AWS and PPT)</a:t>
            </a:r>
          </a:p>
          <a:p>
            <a:pPr lvl="1"/>
            <a:r>
              <a:rPr lang="en-US" dirty="0"/>
              <a:t>To be discussed in your project-team</a:t>
            </a:r>
          </a:p>
          <a:p>
            <a:r>
              <a:rPr lang="en-US" dirty="0"/>
              <a:t>Exercises</a:t>
            </a:r>
          </a:p>
          <a:p>
            <a:pPr lvl="1"/>
            <a:r>
              <a:rPr lang="en-US" dirty="0"/>
              <a:t>To be done on </a:t>
            </a:r>
            <a:r>
              <a:rPr lang="en-US" dirty="0" err="1"/>
              <a:t>Sagemaker</a:t>
            </a:r>
            <a:r>
              <a:rPr lang="en-US" dirty="0"/>
              <a:t> or locally</a:t>
            </a:r>
          </a:p>
          <a:p>
            <a:pPr lvl="1"/>
            <a:r>
              <a:rPr lang="en-US" dirty="0"/>
              <a:t>Individual, but may be discussed in your project team</a:t>
            </a:r>
          </a:p>
          <a:p>
            <a:pPr lvl="1"/>
            <a:r>
              <a:rPr lang="en-US" dirty="0"/>
              <a:t>Not real “exercises,” more guidelines</a:t>
            </a:r>
          </a:p>
          <a:p>
            <a:pPr lvl="1"/>
            <a:r>
              <a:rPr lang="en-US" dirty="0"/>
              <a:t>Can generally be done in under 10 minutes, but shouldn’t</a:t>
            </a:r>
          </a:p>
        </p:txBody>
      </p:sp>
    </p:spTree>
    <p:extLst>
      <p:ext uri="{BB962C8B-B14F-4D97-AF65-F5344CB8AC3E}">
        <p14:creationId xmlns:p14="http://schemas.microsoft.com/office/powerpoint/2010/main" val="9700238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book cover with a yellow background&#10;&#10;Description automatically generated with low confidence">
            <a:extLst>
              <a:ext uri="{FF2B5EF4-FFF2-40B4-BE49-F238E27FC236}">
                <a16:creationId xmlns:a16="http://schemas.microsoft.com/office/drawing/2014/main" id="{B170B5E1-99DB-5E35-B0F9-3AABE610B9E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53780" y="816177"/>
            <a:ext cx="3409816" cy="5225646"/>
          </a:xfrm>
        </p:spPr>
      </p:pic>
      <p:pic>
        <p:nvPicPr>
          <p:cNvPr id="7" name="Picture 6">
            <a:extLst>
              <a:ext uri="{FF2B5EF4-FFF2-40B4-BE49-F238E27FC236}">
                <a16:creationId xmlns:a16="http://schemas.microsoft.com/office/drawing/2014/main" id="{64B8CF50-722C-7EDF-DC19-BE7C8E2FD96D}"/>
              </a:ext>
            </a:extLst>
          </p:cNvPr>
          <p:cNvPicPr>
            <a:picLocks noChangeAspect="1"/>
          </p:cNvPicPr>
          <p:nvPr/>
        </p:nvPicPr>
        <p:blipFill>
          <a:blip r:embed="rId4"/>
          <a:stretch>
            <a:fillRect/>
          </a:stretch>
        </p:blipFill>
        <p:spPr>
          <a:xfrm>
            <a:off x="7399952" y="1355632"/>
            <a:ext cx="4614652" cy="4146733"/>
          </a:xfrm>
          <a:prstGeom prst="rect">
            <a:avLst/>
          </a:prstGeom>
        </p:spPr>
      </p:pic>
      <p:pic>
        <p:nvPicPr>
          <p:cNvPr id="9" name="Picture 8" descr="A picture containing graphics, graphic design, colorfulness, art&#10;&#10;Description automatically generated">
            <a:extLst>
              <a:ext uri="{FF2B5EF4-FFF2-40B4-BE49-F238E27FC236}">
                <a16:creationId xmlns:a16="http://schemas.microsoft.com/office/drawing/2014/main" id="{E07D6487-2D63-470A-2B82-7907A4F91C9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89314" y="1347542"/>
            <a:ext cx="1728891" cy="4162915"/>
          </a:xfrm>
          <a:prstGeom prst="rect">
            <a:avLst/>
          </a:prstGeom>
        </p:spPr>
      </p:pic>
    </p:spTree>
    <p:extLst>
      <p:ext uri="{BB962C8B-B14F-4D97-AF65-F5344CB8AC3E}">
        <p14:creationId xmlns:p14="http://schemas.microsoft.com/office/powerpoint/2010/main" val="15446784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AE670-5FEF-8057-3248-9A8A7949DFC8}"/>
              </a:ext>
            </a:extLst>
          </p:cNvPr>
          <p:cNvSpPr>
            <a:spLocks noGrp="1"/>
          </p:cNvSpPr>
          <p:nvPr>
            <p:ph type="title"/>
          </p:nvPr>
        </p:nvSpPr>
        <p:spPr/>
        <p:txBody>
          <a:bodyPr/>
          <a:lstStyle/>
          <a:p>
            <a:r>
              <a:rPr lang="en-US" dirty="0"/>
              <a:t>Using AI</a:t>
            </a:r>
            <a:endParaRPr lang="en-BE" dirty="0"/>
          </a:p>
        </p:txBody>
      </p:sp>
      <p:sp>
        <p:nvSpPr>
          <p:cNvPr id="3" name="Content Placeholder 2">
            <a:extLst>
              <a:ext uri="{FF2B5EF4-FFF2-40B4-BE49-F238E27FC236}">
                <a16:creationId xmlns:a16="http://schemas.microsoft.com/office/drawing/2014/main" id="{8FCE5C6E-E792-319B-4989-DC12E9CC6F7D}"/>
              </a:ext>
            </a:extLst>
          </p:cNvPr>
          <p:cNvSpPr>
            <a:spLocks noGrp="1"/>
          </p:cNvSpPr>
          <p:nvPr>
            <p:ph idx="1"/>
          </p:nvPr>
        </p:nvSpPr>
        <p:spPr/>
        <p:txBody>
          <a:bodyPr/>
          <a:lstStyle/>
          <a:p>
            <a:r>
              <a:rPr lang="en-US" dirty="0"/>
              <a:t>The past years there have been many advancements in code- and text-generating AI</a:t>
            </a:r>
          </a:p>
          <a:p>
            <a:r>
              <a:rPr lang="en-US" dirty="0"/>
              <a:t>This is however a programming course, so you are very explicitly not allowed to use any of that sort of nonsense</a:t>
            </a:r>
          </a:p>
          <a:p>
            <a:r>
              <a:rPr lang="en-US" dirty="0"/>
              <a:t>Also don’t use stack overflow, as it helps to much</a:t>
            </a:r>
            <a:endParaRPr lang="en-BE" dirty="0"/>
          </a:p>
        </p:txBody>
      </p:sp>
      <p:pic>
        <p:nvPicPr>
          <p:cNvPr id="5" name="Picture 4" descr="A picture containing text&#10;&#10;Description automatically generated">
            <a:extLst>
              <a:ext uri="{FF2B5EF4-FFF2-40B4-BE49-F238E27FC236}">
                <a16:creationId xmlns:a16="http://schemas.microsoft.com/office/drawing/2014/main" id="{3A05858F-5A8C-69EE-9799-E61D7D094D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6096"/>
            <a:ext cx="12192000" cy="6851904"/>
          </a:xfrm>
          <a:prstGeom prst="rect">
            <a:avLst/>
          </a:prstGeom>
        </p:spPr>
      </p:pic>
    </p:spTree>
    <p:extLst>
      <p:ext uri="{BB962C8B-B14F-4D97-AF65-F5344CB8AC3E}">
        <p14:creationId xmlns:p14="http://schemas.microsoft.com/office/powerpoint/2010/main" val="2880038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02736-0D84-5542-1CAB-89C8655A401D}"/>
              </a:ext>
            </a:extLst>
          </p:cNvPr>
          <p:cNvSpPr>
            <a:spLocks noGrp="1"/>
          </p:cNvSpPr>
          <p:nvPr>
            <p:ph type="title"/>
          </p:nvPr>
        </p:nvSpPr>
        <p:spPr/>
        <p:txBody>
          <a:bodyPr/>
          <a:lstStyle/>
          <a:p>
            <a:r>
              <a:rPr lang="en-US" dirty="0"/>
              <a:t>Using AI</a:t>
            </a:r>
            <a:endParaRPr lang="en-BE" dirty="0"/>
          </a:p>
        </p:txBody>
      </p:sp>
      <p:sp>
        <p:nvSpPr>
          <p:cNvPr id="3" name="Content Placeholder 2">
            <a:extLst>
              <a:ext uri="{FF2B5EF4-FFF2-40B4-BE49-F238E27FC236}">
                <a16:creationId xmlns:a16="http://schemas.microsoft.com/office/drawing/2014/main" id="{AE56134A-61BF-91D7-F893-E3619B6CB952}"/>
              </a:ext>
            </a:extLst>
          </p:cNvPr>
          <p:cNvSpPr>
            <a:spLocks noGrp="1"/>
          </p:cNvSpPr>
          <p:nvPr>
            <p:ph idx="1"/>
          </p:nvPr>
        </p:nvSpPr>
        <p:spPr/>
        <p:txBody>
          <a:bodyPr>
            <a:normAutofit fontScale="92500" lnSpcReduction="10000"/>
          </a:bodyPr>
          <a:lstStyle/>
          <a:p>
            <a:r>
              <a:rPr lang="en-US" dirty="0"/>
              <a:t>You can use all the copilot and </a:t>
            </a:r>
            <a:r>
              <a:rPr lang="en-US" dirty="0" err="1"/>
              <a:t>Stackoverflow</a:t>
            </a:r>
            <a:r>
              <a:rPr lang="en-US" dirty="0"/>
              <a:t> and </a:t>
            </a:r>
            <a:r>
              <a:rPr lang="en-US" dirty="0" err="1"/>
              <a:t>ChatGPT</a:t>
            </a:r>
            <a:r>
              <a:rPr lang="en-US" dirty="0"/>
              <a:t> you like</a:t>
            </a:r>
          </a:p>
          <a:p>
            <a:pPr lvl="1"/>
            <a:r>
              <a:rPr lang="en-US" dirty="0"/>
              <a:t>Also to generate text in your report, but remember you are not graded by number of words</a:t>
            </a:r>
          </a:p>
          <a:p>
            <a:pPr lvl="1"/>
            <a:r>
              <a:rPr lang="en-US" dirty="0"/>
              <a:t>A good 10-page report will always be better than a 50-page report with a lot of nonsense in it</a:t>
            </a:r>
          </a:p>
          <a:p>
            <a:pPr lvl="1"/>
            <a:r>
              <a:rPr lang="en-US" dirty="0"/>
              <a:t>Do remember to list the AI’s you used as sources when submitting</a:t>
            </a:r>
          </a:p>
          <a:p>
            <a:pPr lvl="1"/>
            <a:r>
              <a:rPr lang="en-US" dirty="0"/>
              <a:t>Also in or below </a:t>
            </a:r>
            <a:r>
              <a:rPr lang="en-US"/>
              <a:t>code blocks</a:t>
            </a:r>
          </a:p>
          <a:p>
            <a:r>
              <a:rPr lang="en-US"/>
              <a:t>These </a:t>
            </a:r>
            <a:r>
              <a:rPr lang="en-US" dirty="0"/>
              <a:t>PowerPoints will never focus on “how to program this,” as we assume you can figure that one out yourself</a:t>
            </a:r>
          </a:p>
          <a:p>
            <a:pPr lvl="1"/>
            <a:r>
              <a:rPr lang="en-US" dirty="0"/>
              <a:t>Unlike Python in 1 ITF</a:t>
            </a:r>
          </a:p>
          <a:p>
            <a:r>
              <a:rPr lang="en-US" b="1" i="1" dirty="0"/>
              <a:t>But make sure you understand all the code you submit</a:t>
            </a:r>
          </a:p>
          <a:p>
            <a:pPr lvl="1"/>
            <a:r>
              <a:rPr lang="en-US" dirty="0"/>
              <a:t>You must be able to explain any of the code you used</a:t>
            </a:r>
          </a:p>
          <a:p>
            <a:endParaRPr lang="en-US" dirty="0"/>
          </a:p>
        </p:txBody>
      </p:sp>
    </p:spTree>
    <p:extLst>
      <p:ext uri="{BB962C8B-B14F-4D97-AF65-F5344CB8AC3E}">
        <p14:creationId xmlns:p14="http://schemas.microsoft.com/office/powerpoint/2010/main" val="19954613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97E91-47E6-7080-F3F6-E0811D5D0147}"/>
              </a:ext>
            </a:extLst>
          </p:cNvPr>
          <p:cNvSpPr>
            <a:spLocks noGrp="1"/>
          </p:cNvSpPr>
          <p:nvPr>
            <p:ph type="title"/>
          </p:nvPr>
        </p:nvSpPr>
        <p:spPr/>
        <p:txBody>
          <a:bodyPr/>
          <a:lstStyle/>
          <a:p>
            <a:r>
              <a:rPr lang="en-US" dirty="0"/>
              <a:t>The project</a:t>
            </a:r>
            <a:endParaRPr lang="en-BE" dirty="0"/>
          </a:p>
        </p:txBody>
      </p:sp>
      <p:sp>
        <p:nvSpPr>
          <p:cNvPr id="3" name="Content Placeholder 2">
            <a:extLst>
              <a:ext uri="{FF2B5EF4-FFF2-40B4-BE49-F238E27FC236}">
                <a16:creationId xmlns:a16="http://schemas.microsoft.com/office/drawing/2014/main" id="{22AD664F-1A1C-FD89-2651-531982128548}"/>
              </a:ext>
            </a:extLst>
          </p:cNvPr>
          <p:cNvSpPr>
            <a:spLocks noGrp="1"/>
          </p:cNvSpPr>
          <p:nvPr>
            <p:ph idx="1"/>
          </p:nvPr>
        </p:nvSpPr>
        <p:spPr/>
        <p:txBody>
          <a:bodyPr>
            <a:normAutofit lnSpcReduction="10000"/>
          </a:bodyPr>
          <a:lstStyle/>
          <a:p>
            <a:r>
              <a:rPr lang="en-US" dirty="0"/>
              <a:t>Use a toy dataset and an actual dataset</a:t>
            </a:r>
          </a:p>
          <a:p>
            <a:pPr lvl="1"/>
            <a:r>
              <a:rPr lang="en-US" dirty="0"/>
              <a:t>Toy dataset: Titanic</a:t>
            </a:r>
          </a:p>
          <a:p>
            <a:pPr lvl="1"/>
            <a:r>
              <a:rPr lang="en-US" dirty="0"/>
              <a:t>Actual dataset 1: UK housing</a:t>
            </a:r>
          </a:p>
          <a:p>
            <a:pPr lvl="1"/>
            <a:r>
              <a:rPr lang="en-US" dirty="0"/>
              <a:t>Actual dataset 2: Stock prices</a:t>
            </a:r>
          </a:p>
          <a:p>
            <a:r>
              <a:rPr lang="en-US" dirty="0"/>
              <a:t>For dataset 2: scrape the data</a:t>
            </a:r>
          </a:p>
          <a:p>
            <a:pPr lvl="1"/>
            <a:r>
              <a:rPr lang="en-US" dirty="0"/>
              <a:t>Using a </a:t>
            </a:r>
            <a:r>
              <a:rPr lang="en-US" dirty="0" err="1"/>
              <a:t>webscraper</a:t>
            </a:r>
            <a:r>
              <a:rPr lang="en-US" dirty="0"/>
              <a:t>, an </a:t>
            </a:r>
            <a:r>
              <a:rPr lang="en-US" dirty="0" err="1"/>
              <a:t>api</a:t>
            </a:r>
            <a:r>
              <a:rPr lang="en-US" dirty="0"/>
              <a:t>, a CSV-download, …</a:t>
            </a:r>
          </a:p>
          <a:p>
            <a:r>
              <a:rPr lang="en-US" dirty="0"/>
              <a:t>Do data science</a:t>
            </a:r>
          </a:p>
          <a:p>
            <a:pPr lvl="1"/>
            <a:r>
              <a:rPr lang="en-US" dirty="0"/>
              <a:t>Clean and explore</a:t>
            </a:r>
          </a:p>
          <a:p>
            <a:r>
              <a:rPr lang="en-US" dirty="0"/>
              <a:t>Do machine learning</a:t>
            </a:r>
          </a:p>
          <a:p>
            <a:pPr lvl="1"/>
            <a:r>
              <a:rPr lang="en-US" dirty="0"/>
              <a:t>Compare models and predict</a:t>
            </a:r>
          </a:p>
          <a:p>
            <a:endParaRPr lang="en-BE" dirty="0"/>
          </a:p>
        </p:txBody>
      </p:sp>
    </p:spTree>
    <p:extLst>
      <p:ext uri="{BB962C8B-B14F-4D97-AF65-F5344CB8AC3E}">
        <p14:creationId xmlns:p14="http://schemas.microsoft.com/office/powerpoint/2010/main" val="3297795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2B680-3418-214D-24F6-4D77B2E55894}"/>
              </a:ext>
            </a:extLst>
          </p:cNvPr>
          <p:cNvSpPr>
            <a:spLocks noGrp="1"/>
          </p:cNvSpPr>
          <p:nvPr>
            <p:ph type="title"/>
          </p:nvPr>
        </p:nvSpPr>
        <p:spPr/>
        <p:txBody>
          <a:bodyPr/>
          <a:lstStyle/>
          <a:p>
            <a:r>
              <a:rPr lang="en-US" dirty="0"/>
              <a:t>The first class</a:t>
            </a:r>
            <a:endParaRPr lang="en-BE" dirty="0"/>
          </a:p>
        </p:txBody>
      </p:sp>
      <p:sp>
        <p:nvSpPr>
          <p:cNvPr id="3" name="Content Placeholder 2">
            <a:extLst>
              <a:ext uri="{FF2B5EF4-FFF2-40B4-BE49-F238E27FC236}">
                <a16:creationId xmlns:a16="http://schemas.microsoft.com/office/drawing/2014/main" id="{6909C057-F045-A29A-8458-21431D529E00}"/>
              </a:ext>
            </a:extLst>
          </p:cNvPr>
          <p:cNvSpPr>
            <a:spLocks noGrp="1"/>
          </p:cNvSpPr>
          <p:nvPr>
            <p:ph idx="1"/>
          </p:nvPr>
        </p:nvSpPr>
        <p:spPr/>
        <p:txBody>
          <a:bodyPr>
            <a:normAutofit/>
          </a:bodyPr>
          <a:lstStyle/>
          <a:p>
            <a:r>
              <a:rPr lang="en-US" dirty="0"/>
              <a:t>Presentation on Weapons of Math Destruction</a:t>
            </a:r>
          </a:p>
          <a:p>
            <a:r>
              <a:rPr lang="en-US" dirty="0"/>
              <a:t>AWS</a:t>
            </a:r>
          </a:p>
          <a:p>
            <a:pPr lvl="1"/>
            <a:r>
              <a:rPr lang="en-US" dirty="0"/>
              <a:t>Login</a:t>
            </a:r>
          </a:p>
          <a:p>
            <a:pPr lvl="1"/>
            <a:r>
              <a:rPr lang="en-US" dirty="0"/>
              <a:t>Find the correct course (Machine Learning Foundations, 3790)</a:t>
            </a:r>
          </a:p>
          <a:p>
            <a:pPr lvl="1"/>
            <a:r>
              <a:rPr lang="en-US" dirty="0"/>
              <a:t>Finish module one (hello world of modules)</a:t>
            </a:r>
          </a:p>
          <a:p>
            <a:r>
              <a:rPr lang="en-US" dirty="0"/>
              <a:t>Group</a:t>
            </a:r>
          </a:p>
          <a:p>
            <a:pPr lvl="1"/>
            <a:r>
              <a:rPr lang="en-US" dirty="0"/>
              <a:t>Make a group</a:t>
            </a:r>
          </a:p>
          <a:p>
            <a:pPr lvl="1"/>
            <a:r>
              <a:rPr lang="en-US" dirty="0"/>
              <a:t>Create a </a:t>
            </a:r>
            <a:r>
              <a:rPr lang="en-US" dirty="0" err="1"/>
              <a:t>github</a:t>
            </a:r>
            <a:r>
              <a:rPr lang="en-US" dirty="0"/>
              <a:t> repo, invite me</a:t>
            </a:r>
          </a:p>
          <a:p>
            <a:pPr lvl="1"/>
            <a:r>
              <a:rPr lang="en-US"/>
              <a:t>Do </a:t>
            </a:r>
            <a:r>
              <a:rPr lang="en-US" dirty="0"/>
              <a:t>the first discussion topics</a:t>
            </a:r>
            <a:endParaRPr lang="en-BE" dirty="0"/>
          </a:p>
        </p:txBody>
      </p:sp>
      <p:sp>
        <p:nvSpPr>
          <p:cNvPr id="5" name="TextBox 4">
            <a:extLst>
              <a:ext uri="{FF2B5EF4-FFF2-40B4-BE49-F238E27FC236}">
                <a16:creationId xmlns:a16="http://schemas.microsoft.com/office/drawing/2014/main" id="{74000ED7-7B6A-2491-5CAE-4D51CDDFC821}"/>
              </a:ext>
            </a:extLst>
          </p:cNvPr>
          <p:cNvSpPr txBox="1"/>
          <p:nvPr/>
        </p:nvSpPr>
        <p:spPr>
          <a:xfrm>
            <a:off x="5994400" y="4557574"/>
            <a:ext cx="6096000" cy="1754326"/>
          </a:xfrm>
          <a:prstGeom prst="rect">
            <a:avLst/>
          </a:prstGeom>
          <a:noFill/>
        </p:spPr>
        <p:txBody>
          <a:bodyPr wrap="square">
            <a:spAutoFit/>
          </a:bodyPr>
          <a:lstStyle/>
          <a:p>
            <a:r>
              <a:rPr lang="en-US" dirty="0">
                <a:latin typeface="Aharoni" panose="02010803020104030203" pitchFamily="2" charset="-79"/>
                <a:cs typeface="Aharoni" panose="02010803020104030203" pitchFamily="2" charset="-79"/>
              </a:rPr>
              <a:t>And the Lord spoke, saying, "First shalt thou take out the Holy Pin. Then shalt thou count to </a:t>
            </a:r>
            <a:r>
              <a:rPr lang="en-US" dirty="0">
                <a:solidFill>
                  <a:srgbClr val="FF0000"/>
                </a:solidFill>
                <a:latin typeface="Aharoni" panose="02010803020104030203" pitchFamily="2" charset="-79"/>
                <a:cs typeface="Aharoni" panose="02010803020104030203" pitchFamily="2" charset="-79"/>
              </a:rPr>
              <a:t>three</a:t>
            </a:r>
            <a:r>
              <a:rPr lang="en-US" dirty="0">
                <a:latin typeface="Aharoni" panose="02010803020104030203" pitchFamily="2" charset="-79"/>
                <a:cs typeface="Aharoni" panose="02010803020104030203" pitchFamily="2" charset="-79"/>
              </a:rPr>
              <a:t>, no more, no less. </a:t>
            </a:r>
            <a:r>
              <a:rPr lang="en-US" dirty="0">
                <a:solidFill>
                  <a:srgbClr val="FF0000"/>
                </a:solidFill>
                <a:latin typeface="Aharoni" panose="02010803020104030203" pitchFamily="2" charset="-79"/>
                <a:cs typeface="Aharoni" panose="02010803020104030203" pitchFamily="2" charset="-79"/>
              </a:rPr>
              <a:t>Three</a:t>
            </a:r>
            <a:r>
              <a:rPr lang="en-US" dirty="0">
                <a:latin typeface="Aharoni" panose="02010803020104030203" pitchFamily="2" charset="-79"/>
                <a:cs typeface="Aharoni" panose="02010803020104030203" pitchFamily="2" charset="-79"/>
              </a:rPr>
              <a:t> shall be the number thou shalt count, and the number of the counting shall be </a:t>
            </a:r>
            <a:r>
              <a:rPr lang="en-US" dirty="0">
                <a:solidFill>
                  <a:srgbClr val="FF0000"/>
                </a:solidFill>
                <a:latin typeface="Aharoni" panose="02010803020104030203" pitchFamily="2" charset="-79"/>
                <a:cs typeface="Aharoni" panose="02010803020104030203" pitchFamily="2" charset="-79"/>
              </a:rPr>
              <a:t>three</a:t>
            </a:r>
            <a:r>
              <a:rPr lang="en-US" dirty="0">
                <a:latin typeface="Aharoni" panose="02010803020104030203" pitchFamily="2" charset="-79"/>
                <a:cs typeface="Aharoni" panose="02010803020104030203" pitchFamily="2" charset="-79"/>
              </a:rPr>
              <a:t>. Four shalt thou not count, neither count thou two, excepting that thou then proceed to </a:t>
            </a:r>
            <a:r>
              <a:rPr lang="en-US" dirty="0">
                <a:solidFill>
                  <a:srgbClr val="FF0000"/>
                </a:solidFill>
                <a:latin typeface="Aharoni" panose="02010803020104030203" pitchFamily="2" charset="-79"/>
                <a:cs typeface="Aharoni" panose="02010803020104030203" pitchFamily="2" charset="-79"/>
              </a:rPr>
              <a:t>three</a:t>
            </a:r>
            <a:r>
              <a:rPr lang="en-US" dirty="0">
                <a:latin typeface="Aharoni" panose="02010803020104030203" pitchFamily="2" charset="-79"/>
                <a:cs typeface="Aharoni" panose="02010803020104030203" pitchFamily="2" charset="-79"/>
              </a:rPr>
              <a:t>. Five is right out.”</a:t>
            </a:r>
            <a:endParaRPr lang="en-BE" dirty="0">
              <a:latin typeface="Aharoni" panose="02010803020104030203" pitchFamily="2" charset="-79"/>
              <a:cs typeface="Aharoni" panose="02010803020104030203" pitchFamily="2" charset="-79"/>
            </a:endParaRPr>
          </a:p>
        </p:txBody>
      </p:sp>
      <p:pic>
        <p:nvPicPr>
          <p:cNvPr id="6" name="Picture 5">
            <a:extLst>
              <a:ext uri="{FF2B5EF4-FFF2-40B4-BE49-F238E27FC236}">
                <a16:creationId xmlns:a16="http://schemas.microsoft.com/office/drawing/2014/main" id="{FF11B150-84C1-8EF0-C0E5-066FD9A684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32608" y="5887092"/>
            <a:ext cx="829839" cy="970908"/>
          </a:xfrm>
          <a:prstGeom prst="rect">
            <a:avLst/>
          </a:prstGeom>
        </p:spPr>
      </p:pic>
    </p:spTree>
    <p:extLst>
      <p:ext uri="{BB962C8B-B14F-4D97-AF65-F5344CB8AC3E}">
        <p14:creationId xmlns:p14="http://schemas.microsoft.com/office/powerpoint/2010/main" val="3237752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7B78B3-CC4A-1B19-8074-E2971090307F}"/>
              </a:ext>
            </a:extLst>
          </p:cNvPr>
          <p:cNvSpPr>
            <a:spLocks noGrp="1"/>
          </p:cNvSpPr>
          <p:nvPr>
            <p:ph type="title"/>
          </p:nvPr>
        </p:nvSpPr>
        <p:spPr/>
        <p:txBody>
          <a:bodyPr/>
          <a:lstStyle/>
          <a:p>
            <a:r>
              <a:rPr lang="en-US" dirty="0"/>
              <a:t>About me</a:t>
            </a:r>
            <a:endParaRPr lang="en-BE" dirty="0"/>
          </a:p>
        </p:txBody>
      </p:sp>
      <p:sp>
        <p:nvSpPr>
          <p:cNvPr id="3" name="Content Placeholder 2">
            <a:extLst>
              <a:ext uri="{FF2B5EF4-FFF2-40B4-BE49-F238E27FC236}">
                <a16:creationId xmlns:a16="http://schemas.microsoft.com/office/drawing/2014/main" id="{6CF03D71-426D-3403-012E-179E4A9FF2F1}"/>
              </a:ext>
            </a:extLst>
          </p:cNvPr>
          <p:cNvSpPr>
            <a:spLocks noGrp="1"/>
          </p:cNvSpPr>
          <p:nvPr>
            <p:ph idx="1"/>
          </p:nvPr>
        </p:nvSpPr>
        <p:spPr/>
        <p:txBody>
          <a:bodyPr>
            <a:normAutofit lnSpcReduction="10000"/>
          </a:bodyPr>
          <a:lstStyle/>
          <a:p>
            <a:r>
              <a:rPr lang="en-US" dirty="0"/>
              <a:t>A teacher at Thomas More since 2009</a:t>
            </a:r>
          </a:p>
          <a:p>
            <a:r>
              <a:rPr lang="en-US" dirty="0"/>
              <a:t>Has taught at some point:</a:t>
            </a:r>
          </a:p>
          <a:p>
            <a:pPr lvl="1"/>
            <a:r>
              <a:rPr lang="en-US" dirty="0"/>
              <a:t>Windows Server (Active Directory)</a:t>
            </a:r>
          </a:p>
          <a:p>
            <a:pPr lvl="1"/>
            <a:r>
              <a:rPr lang="en-US" dirty="0"/>
              <a:t>PowerShell</a:t>
            </a:r>
          </a:p>
          <a:p>
            <a:pPr lvl="1"/>
            <a:r>
              <a:rPr lang="en-US" dirty="0"/>
              <a:t>Networking essentials</a:t>
            </a:r>
          </a:p>
          <a:p>
            <a:pPr lvl="1"/>
            <a:r>
              <a:rPr lang="en-US" dirty="0"/>
              <a:t>IoT essentials</a:t>
            </a:r>
          </a:p>
          <a:p>
            <a:pPr lvl="1"/>
            <a:r>
              <a:rPr lang="en-US" dirty="0"/>
              <a:t>SQL</a:t>
            </a:r>
          </a:p>
          <a:p>
            <a:pPr lvl="1"/>
            <a:r>
              <a:rPr lang="en-US" dirty="0"/>
              <a:t>Programming essentials</a:t>
            </a:r>
          </a:p>
          <a:p>
            <a:pPr lvl="1"/>
            <a:r>
              <a:rPr lang="en-US" dirty="0"/>
              <a:t>Data Science</a:t>
            </a:r>
          </a:p>
          <a:p>
            <a:pPr lvl="1"/>
            <a:r>
              <a:rPr lang="en-US" dirty="0"/>
              <a:t>Deep learning</a:t>
            </a:r>
          </a:p>
          <a:p>
            <a:pPr lvl="1"/>
            <a:r>
              <a:rPr lang="en-US" dirty="0" err="1"/>
              <a:t>Articifial</a:t>
            </a:r>
            <a:r>
              <a:rPr lang="en-US" dirty="0"/>
              <a:t> intelligence</a:t>
            </a:r>
          </a:p>
          <a:p>
            <a:endParaRPr lang="en-BE" dirty="0"/>
          </a:p>
        </p:txBody>
      </p:sp>
    </p:spTree>
    <p:extLst>
      <p:ext uri="{BB962C8B-B14F-4D97-AF65-F5344CB8AC3E}">
        <p14:creationId xmlns:p14="http://schemas.microsoft.com/office/powerpoint/2010/main" val="3862548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a:extLst>
              <a:ext uri="{FF2B5EF4-FFF2-40B4-BE49-F238E27FC236}">
                <a16:creationId xmlns:a16="http://schemas.microsoft.com/office/drawing/2014/main" id="{AD60EAFC-9ACF-E67C-F349-3CDEE6A6A5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5364" y="1690688"/>
            <a:ext cx="5346636" cy="4351339"/>
          </a:xfrm>
          <a:prstGeom prst="rect">
            <a:avLst/>
          </a:prstGeom>
        </p:spPr>
      </p:pic>
      <p:sp>
        <p:nvSpPr>
          <p:cNvPr id="2" name="Title 1">
            <a:extLst>
              <a:ext uri="{FF2B5EF4-FFF2-40B4-BE49-F238E27FC236}">
                <a16:creationId xmlns:a16="http://schemas.microsoft.com/office/drawing/2014/main" id="{938BE494-F944-520A-EF5F-9E20658BE0C2}"/>
              </a:ext>
            </a:extLst>
          </p:cNvPr>
          <p:cNvSpPr>
            <a:spLocks noGrp="1"/>
          </p:cNvSpPr>
          <p:nvPr>
            <p:ph type="title"/>
          </p:nvPr>
        </p:nvSpPr>
        <p:spPr/>
        <p:txBody>
          <a:bodyPr/>
          <a:lstStyle/>
          <a:p>
            <a:r>
              <a:rPr lang="en-US" dirty="0"/>
              <a:t>Course goals</a:t>
            </a:r>
            <a:endParaRPr lang="en-BE" dirty="0"/>
          </a:p>
        </p:txBody>
      </p:sp>
      <p:sp>
        <p:nvSpPr>
          <p:cNvPr id="3" name="Content Placeholder 2">
            <a:extLst>
              <a:ext uri="{FF2B5EF4-FFF2-40B4-BE49-F238E27FC236}">
                <a16:creationId xmlns:a16="http://schemas.microsoft.com/office/drawing/2014/main" id="{919F0559-8662-C0E0-9401-BB90736E475C}"/>
              </a:ext>
            </a:extLst>
          </p:cNvPr>
          <p:cNvSpPr>
            <a:spLocks noGrp="1"/>
          </p:cNvSpPr>
          <p:nvPr>
            <p:ph idx="1"/>
          </p:nvPr>
        </p:nvSpPr>
        <p:spPr>
          <a:xfrm>
            <a:off x="838200" y="1825625"/>
            <a:ext cx="6497320" cy="4351338"/>
          </a:xfrm>
        </p:spPr>
        <p:txBody>
          <a:bodyPr/>
          <a:lstStyle/>
          <a:p>
            <a:r>
              <a:rPr lang="en-US" dirty="0"/>
              <a:t>Data science: course in 2ITF</a:t>
            </a:r>
          </a:p>
          <a:p>
            <a:r>
              <a:rPr lang="en-US" dirty="0"/>
              <a:t>AI: course in 2ITF</a:t>
            </a:r>
          </a:p>
          <a:p>
            <a:r>
              <a:rPr lang="en-US" dirty="0"/>
              <a:t>Machine learning: focus of this course</a:t>
            </a:r>
            <a:br>
              <a:rPr lang="en-US" dirty="0"/>
            </a:br>
            <a:r>
              <a:rPr lang="en-US" dirty="0"/>
              <a:t>(AI on structured data, but we’ll be doing more than just that)</a:t>
            </a:r>
          </a:p>
          <a:p>
            <a:r>
              <a:rPr lang="en-US" dirty="0"/>
              <a:t>Deep learning: Big Data course in 3ITF</a:t>
            </a:r>
          </a:p>
        </p:txBody>
      </p:sp>
    </p:spTree>
    <p:extLst>
      <p:ext uri="{BB962C8B-B14F-4D97-AF65-F5344CB8AC3E}">
        <p14:creationId xmlns:p14="http://schemas.microsoft.com/office/powerpoint/2010/main" val="39437064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7AEA1-E8D8-566E-681D-D449DA7D432E}"/>
              </a:ext>
            </a:extLst>
          </p:cNvPr>
          <p:cNvSpPr>
            <a:spLocks noGrp="1"/>
          </p:cNvSpPr>
          <p:nvPr>
            <p:ph type="title"/>
          </p:nvPr>
        </p:nvSpPr>
        <p:spPr/>
        <p:txBody>
          <a:bodyPr/>
          <a:lstStyle/>
          <a:p>
            <a:r>
              <a:rPr lang="en-US" dirty="0"/>
              <a:t>Cloud</a:t>
            </a:r>
            <a:endParaRPr lang="en-BE" dirty="0"/>
          </a:p>
        </p:txBody>
      </p:sp>
      <p:sp>
        <p:nvSpPr>
          <p:cNvPr id="3" name="Content Placeholder 2">
            <a:extLst>
              <a:ext uri="{FF2B5EF4-FFF2-40B4-BE49-F238E27FC236}">
                <a16:creationId xmlns:a16="http://schemas.microsoft.com/office/drawing/2014/main" id="{6C9B6BF9-B8B8-57A5-9DB1-4748C0FDC6F9}"/>
              </a:ext>
            </a:extLst>
          </p:cNvPr>
          <p:cNvSpPr>
            <a:spLocks noGrp="1"/>
          </p:cNvSpPr>
          <p:nvPr>
            <p:ph idx="1"/>
          </p:nvPr>
        </p:nvSpPr>
        <p:spPr>
          <a:xfrm>
            <a:off x="838200" y="1825625"/>
            <a:ext cx="6997382" cy="4351338"/>
          </a:xfrm>
        </p:spPr>
        <p:txBody>
          <a:bodyPr>
            <a:normAutofit lnSpcReduction="10000"/>
          </a:bodyPr>
          <a:lstStyle/>
          <a:p>
            <a:r>
              <a:rPr lang="en-US" dirty="0"/>
              <a:t>The cloud is important</a:t>
            </a:r>
          </a:p>
          <a:p>
            <a:r>
              <a:rPr lang="en-US" dirty="0"/>
              <a:t>This course uses an AWS-academy course</a:t>
            </a:r>
          </a:p>
          <a:p>
            <a:r>
              <a:rPr lang="en-US" dirty="0"/>
              <a:t>You’ll do most of that course, joined with slides on the ‘regular’ canvas course</a:t>
            </a:r>
          </a:p>
          <a:p>
            <a:r>
              <a:rPr lang="en-US" dirty="0"/>
              <a:t>When studying:</a:t>
            </a:r>
          </a:p>
          <a:p>
            <a:pPr lvl="1"/>
            <a:r>
              <a:rPr lang="en-US" dirty="0"/>
              <a:t>Start from the Thomas More-slides</a:t>
            </a:r>
          </a:p>
          <a:p>
            <a:pPr lvl="1"/>
            <a:r>
              <a:rPr lang="en-US" dirty="0"/>
              <a:t>Do the AWS-course as mentioned</a:t>
            </a:r>
          </a:p>
          <a:p>
            <a:endParaRPr lang="en-US" dirty="0"/>
          </a:p>
          <a:p>
            <a:r>
              <a:rPr lang="en-US" dirty="0"/>
              <a:t>The goal of using AWS is to get to know </a:t>
            </a:r>
            <a:r>
              <a:rPr lang="en-US" dirty="0" err="1"/>
              <a:t>Sagemaker</a:t>
            </a:r>
            <a:r>
              <a:rPr lang="en-US" dirty="0"/>
              <a:t> and S3 buckets</a:t>
            </a:r>
            <a:endParaRPr lang="en-BE" dirty="0"/>
          </a:p>
        </p:txBody>
      </p:sp>
      <p:pic>
        <p:nvPicPr>
          <p:cNvPr id="5" name="Picture 4" descr="A picture containing text, clipart&#10;&#10;Description automatically generated">
            <a:extLst>
              <a:ext uri="{FF2B5EF4-FFF2-40B4-BE49-F238E27FC236}">
                <a16:creationId xmlns:a16="http://schemas.microsoft.com/office/drawing/2014/main" id="{C274E7A2-8235-C448-BF1E-D1B073B31D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5582" y="1490662"/>
            <a:ext cx="3876675" cy="3876675"/>
          </a:xfrm>
          <a:prstGeom prst="rect">
            <a:avLst/>
          </a:prstGeom>
        </p:spPr>
      </p:pic>
    </p:spTree>
    <p:extLst>
      <p:ext uri="{BB962C8B-B14F-4D97-AF65-F5344CB8AC3E}">
        <p14:creationId xmlns:p14="http://schemas.microsoft.com/office/powerpoint/2010/main" val="16814644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27ACF-3137-EC0A-4450-B773E7709CCD}"/>
              </a:ext>
            </a:extLst>
          </p:cNvPr>
          <p:cNvSpPr>
            <a:spLocks noGrp="1"/>
          </p:cNvSpPr>
          <p:nvPr>
            <p:ph type="title"/>
          </p:nvPr>
        </p:nvSpPr>
        <p:spPr/>
        <p:txBody>
          <a:bodyPr/>
          <a:lstStyle/>
          <a:p>
            <a:r>
              <a:rPr lang="en-US" dirty="0"/>
              <a:t>Course layout</a:t>
            </a:r>
            <a:endParaRPr lang="en-BE" dirty="0"/>
          </a:p>
        </p:txBody>
      </p:sp>
      <p:sp>
        <p:nvSpPr>
          <p:cNvPr id="3" name="Content Placeholder 2">
            <a:extLst>
              <a:ext uri="{FF2B5EF4-FFF2-40B4-BE49-F238E27FC236}">
                <a16:creationId xmlns:a16="http://schemas.microsoft.com/office/drawing/2014/main" id="{03F756A6-83ED-3C39-E5C1-D0CD6CA1BF6A}"/>
              </a:ext>
            </a:extLst>
          </p:cNvPr>
          <p:cNvSpPr>
            <a:spLocks noGrp="1"/>
          </p:cNvSpPr>
          <p:nvPr>
            <p:ph idx="1"/>
          </p:nvPr>
        </p:nvSpPr>
        <p:spPr/>
        <p:txBody>
          <a:bodyPr/>
          <a:lstStyle/>
          <a:p>
            <a:r>
              <a:rPr lang="en-US" dirty="0"/>
              <a:t>10 weeks:</a:t>
            </a:r>
          </a:p>
          <a:p>
            <a:pPr lvl="1"/>
            <a:r>
              <a:rPr lang="en-US" dirty="0"/>
              <a:t>2 on campus blocks: theory, discussion topics, exercises</a:t>
            </a:r>
          </a:p>
          <a:p>
            <a:r>
              <a:rPr lang="en-US" dirty="0"/>
              <a:t>The project:</a:t>
            </a:r>
          </a:p>
          <a:p>
            <a:pPr lvl="1"/>
            <a:r>
              <a:rPr lang="en-US" dirty="0"/>
              <a:t>Do AI and advanced data science on a basic dataset (pass/fail) and on an elaborate dataset (excelling)</a:t>
            </a:r>
          </a:p>
          <a:p>
            <a:pPr lvl="1"/>
            <a:r>
              <a:rPr lang="en-US" dirty="0"/>
              <a:t>Do time series forecasting on a third dataset (pass/fail and excelling)</a:t>
            </a:r>
          </a:p>
          <a:p>
            <a:r>
              <a:rPr lang="en-US" dirty="0"/>
              <a:t>The exam:</a:t>
            </a:r>
          </a:p>
          <a:p>
            <a:pPr lvl="1"/>
            <a:r>
              <a:rPr lang="en-US" dirty="0"/>
              <a:t>Presentation of the project (in group)</a:t>
            </a:r>
          </a:p>
          <a:p>
            <a:pPr lvl="1"/>
            <a:r>
              <a:rPr lang="en-US" b="1" dirty="0"/>
              <a:t>Individual oral questions</a:t>
            </a:r>
            <a:r>
              <a:rPr lang="en-US" dirty="0"/>
              <a:t> on the theoretical contents of the course</a:t>
            </a:r>
          </a:p>
          <a:p>
            <a:pPr lvl="1"/>
            <a:r>
              <a:rPr lang="en-US" dirty="0"/>
              <a:t>During the semester (not in January)</a:t>
            </a:r>
            <a:endParaRPr lang="en-BE" dirty="0"/>
          </a:p>
        </p:txBody>
      </p:sp>
    </p:spTree>
    <p:extLst>
      <p:ext uri="{BB962C8B-B14F-4D97-AF65-F5344CB8AC3E}">
        <p14:creationId xmlns:p14="http://schemas.microsoft.com/office/powerpoint/2010/main" val="191612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64B57-32D5-CD03-5B22-1252C321C123}"/>
              </a:ext>
            </a:extLst>
          </p:cNvPr>
          <p:cNvSpPr>
            <a:spLocks noGrp="1"/>
          </p:cNvSpPr>
          <p:nvPr>
            <p:ph type="title"/>
          </p:nvPr>
        </p:nvSpPr>
        <p:spPr/>
        <p:txBody>
          <a:bodyPr/>
          <a:lstStyle/>
          <a:p>
            <a:r>
              <a:rPr lang="en-US" dirty="0"/>
              <a:t>The exam</a:t>
            </a:r>
            <a:endParaRPr lang="en-BE" dirty="0"/>
          </a:p>
        </p:txBody>
      </p:sp>
      <p:sp>
        <p:nvSpPr>
          <p:cNvPr id="3" name="Content Placeholder 2">
            <a:extLst>
              <a:ext uri="{FF2B5EF4-FFF2-40B4-BE49-F238E27FC236}">
                <a16:creationId xmlns:a16="http://schemas.microsoft.com/office/drawing/2014/main" id="{F0767FAB-59D4-FFC6-614F-02507EFD7998}"/>
              </a:ext>
            </a:extLst>
          </p:cNvPr>
          <p:cNvSpPr>
            <a:spLocks noGrp="1"/>
          </p:cNvSpPr>
          <p:nvPr>
            <p:ph idx="1"/>
          </p:nvPr>
        </p:nvSpPr>
        <p:spPr/>
        <p:txBody>
          <a:bodyPr/>
          <a:lstStyle/>
          <a:p>
            <a:r>
              <a:rPr lang="en-US" dirty="0"/>
              <a:t>Project deadline: Thursday </a:t>
            </a:r>
            <a:r>
              <a:rPr lang="en-US" b="1" dirty="0"/>
              <a:t>28-nov-2024</a:t>
            </a:r>
          </a:p>
          <a:p>
            <a:pPr lvl="1"/>
            <a:r>
              <a:rPr lang="en-US" dirty="0"/>
              <a:t>Upload al the files</a:t>
            </a:r>
          </a:p>
          <a:p>
            <a:r>
              <a:rPr lang="en-US" dirty="0"/>
              <a:t>Two weeks following that: presentations</a:t>
            </a:r>
          </a:p>
          <a:p>
            <a:r>
              <a:rPr lang="en-US" dirty="0"/>
              <a:t>Oral exam</a:t>
            </a:r>
          </a:p>
          <a:p>
            <a:pPr lvl="1"/>
            <a:r>
              <a:rPr lang="en-US" dirty="0"/>
              <a:t>As questions during the presentation</a:t>
            </a:r>
          </a:p>
          <a:p>
            <a:pPr lvl="1"/>
            <a:r>
              <a:rPr lang="en-US" dirty="0"/>
              <a:t>Deep dive into theoretical concepts</a:t>
            </a:r>
          </a:p>
          <a:p>
            <a:pPr lvl="1"/>
            <a:r>
              <a:rPr lang="en-US" dirty="0"/>
              <a:t>See the discussion topics for inspiration</a:t>
            </a:r>
          </a:p>
          <a:p>
            <a:r>
              <a:rPr lang="en-US" dirty="0"/>
              <a:t>Grading: 65% project, 35% theoretical concepts</a:t>
            </a:r>
          </a:p>
          <a:p>
            <a:endParaRPr lang="en-US" dirty="0"/>
          </a:p>
          <a:p>
            <a:pPr lvl="1"/>
            <a:endParaRPr lang="en-BE" dirty="0"/>
          </a:p>
        </p:txBody>
      </p:sp>
    </p:spTree>
    <p:extLst>
      <p:ext uri="{BB962C8B-B14F-4D97-AF65-F5344CB8AC3E}">
        <p14:creationId xmlns:p14="http://schemas.microsoft.com/office/powerpoint/2010/main" val="2763235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8C421-B1B2-79B9-7EC0-56998B8E33EC}"/>
              </a:ext>
            </a:extLst>
          </p:cNvPr>
          <p:cNvSpPr>
            <a:spLocks noGrp="1"/>
          </p:cNvSpPr>
          <p:nvPr>
            <p:ph type="title"/>
          </p:nvPr>
        </p:nvSpPr>
        <p:spPr/>
        <p:txBody>
          <a:bodyPr/>
          <a:lstStyle/>
          <a:p>
            <a:r>
              <a:rPr lang="en-US" dirty="0"/>
              <a:t>The classes</a:t>
            </a:r>
            <a:endParaRPr lang="en-BE" dirty="0"/>
          </a:p>
        </p:txBody>
      </p:sp>
      <p:sp>
        <p:nvSpPr>
          <p:cNvPr id="3" name="Content Placeholder 2">
            <a:extLst>
              <a:ext uri="{FF2B5EF4-FFF2-40B4-BE49-F238E27FC236}">
                <a16:creationId xmlns:a16="http://schemas.microsoft.com/office/drawing/2014/main" id="{53E2B102-B73A-7E7C-6926-6C140E9A4C9A}"/>
              </a:ext>
            </a:extLst>
          </p:cNvPr>
          <p:cNvSpPr>
            <a:spLocks noGrp="1"/>
          </p:cNvSpPr>
          <p:nvPr>
            <p:ph idx="1"/>
          </p:nvPr>
        </p:nvSpPr>
        <p:spPr/>
        <p:txBody>
          <a:bodyPr/>
          <a:lstStyle/>
          <a:p>
            <a:r>
              <a:rPr lang="en-US" dirty="0"/>
              <a:t>We have 2 blocks on campus</a:t>
            </a:r>
          </a:p>
          <a:p>
            <a:pPr lvl="1"/>
            <a:r>
              <a:rPr lang="en-US" dirty="0"/>
              <a:t>Presentations and examples</a:t>
            </a:r>
          </a:p>
          <a:p>
            <a:pPr lvl="1"/>
            <a:r>
              <a:rPr lang="en-US" dirty="0"/>
              <a:t>Time for exercises and discussion topics</a:t>
            </a:r>
          </a:p>
          <a:p>
            <a:r>
              <a:rPr lang="en-US" dirty="0"/>
              <a:t>You should spend time on this course during the week</a:t>
            </a:r>
          </a:p>
          <a:p>
            <a:pPr lvl="1"/>
            <a:r>
              <a:rPr lang="en-US" dirty="0"/>
              <a:t>This course will be done by 16-Dec, but you should still ‘earn’ your credits</a:t>
            </a:r>
          </a:p>
          <a:p>
            <a:pPr lvl="2"/>
            <a:r>
              <a:rPr lang="en-US" dirty="0"/>
              <a:t>And since you won’t be studying for this course in January (during the exams) you should expect to work on it in September, October and November</a:t>
            </a:r>
          </a:p>
          <a:p>
            <a:pPr lvl="1"/>
            <a:r>
              <a:rPr lang="en-US" dirty="0"/>
              <a:t>Most of the grading comes from a group project, so set up a weekly moment to work on the project in team!</a:t>
            </a:r>
          </a:p>
          <a:p>
            <a:pPr lvl="2"/>
            <a:r>
              <a:rPr lang="en-US" dirty="0"/>
              <a:t>It helps to know you’re not alone</a:t>
            </a:r>
          </a:p>
        </p:txBody>
      </p:sp>
    </p:spTree>
    <p:extLst>
      <p:ext uri="{BB962C8B-B14F-4D97-AF65-F5344CB8AC3E}">
        <p14:creationId xmlns:p14="http://schemas.microsoft.com/office/powerpoint/2010/main" val="153793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5FF344-8EEB-E7D7-AEE4-50C367E5CB10}"/>
              </a:ext>
            </a:extLst>
          </p:cNvPr>
          <p:cNvSpPr>
            <a:spLocks noGrp="1"/>
          </p:cNvSpPr>
          <p:nvPr>
            <p:ph type="title"/>
          </p:nvPr>
        </p:nvSpPr>
        <p:spPr/>
        <p:txBody>
          <a:bodyPr/>
          <a:lstStyle/>
          <a:p>
            <a:r>
              <a:rPr lang="en-US" dirty="0"/>
              <a:t>About the slides</a:t>
            </a:r>
            <a:endParaRPr lang="en-BE" dirty="0"/>
          </a:p>
        </p:txBody>
      </p:sp>
      <p:sp>
        <p:nvSpPr>
          <p:cNvPr id="3" name="Content Placeholder 2">
            <a:extLst>
              <a:ext uri="{FF2B5EF4-FFF2-40B4-BE49-F238E27FC236}">
                <a16:creationId xmlns:a16="http://schemas.microsoft.com/office/drawing/2014/main" id="{D0C9C61B-F6A2-066F-CE25-B1521DCB64B9}"/>
              </a:ext>
            </a:extLst>
          </p:cNvPr>
          <p:cNvSpPr>
            <a:spLocks noGrp="1"/>
          </p:cNvSpPr>
          <p:nvPr>
            <p:ph idx="1"/>
          </p:nvPr>
        </p:nvSpPr>
        <p:spPr/>
        <p:txBody>
          <a:bodyPr>
            <a:normAutofit lnSpcReduction="10000"/>
          </a:bodyPr>
          <a:lstStyle/>
          <a:p>
            <a:r>
              <a:rPr lang="en-US" dirty="0"/>
              <a:t>The central guideline in this course</a:t>
            </a:r>
          </a:p>
          <a:p>
            <a:pPr lvl="1"/>
            <a:r>
              <a:rPr lang="en-US" dirty="0"/>
              <a:t>Refers to AWS-course or other external</a:t>
            </a:r>
          </a:p>
          <a:p>
            <a:pPr lvl="1"/>
            <a:r>
              <a:rPr lang="en-US" dirty="0"/>
              <a:t>Not numbered per class (week 1 is not necessarily ppt 1)</a:t>
            </a:r>
          </a:p>
          <a:p>
            <a:r>
              <a:rPr lang="en-US" dirty="0"/>
              <a:t>Sparsely formatted on purpose</a:t>
            </a:r>
          </a:p>
          <a:p>
            <a:pPr lvl="1"/>
            <a:r>
              <a:rPr lang="en-US" dirty="0"/>
              <a:t>You may apply a theme for yourself</a:t>
            </a:r>
          </a:p>
          <a:p>
            <a:r>
              <a:rPr lang="en-US" dirty="0"/>
              <a:t>Not a good example for your final presentation</a:t>
            </a:r>
          </a:p>
          <a:p>
            <a:pPr lvl="1"/>
            <a:r>
              <a:rPr lang="en-US" dirty="0"/>
              <a:t>Your final presentation: sell yourself (or your project) to a jury</a:t>
            </a:r>
          </a:p>
          <a:p>
            <a:pPr lvl="1"/>
            <a:r>
              <a:rPr lang="en-US" dirty="0"/>
              <a:t>These presentations: course material, not selling anything</a:t>
            </a:r>
          </a:p>
          <a:p>
            <a:r>
              <a:rPr lang="en-US" dirty="0"/>
              <a:t>Don’t forget the notes, sometimes they contain more information or useful links</a:t>
            </a:r>
          </a:p>
        </p:txBody>
      </p:sp>
    </p:spTree>
    <p:extLst>
      <p:ext uri="{BB962C8B-B14F-4D97-AF65-F5344CB8AC3E}">
        <p14:creationId xmlns:p14="http://schemas.microsoft.com/office/powerpoint/2010/main" val="4079949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886BD-AEB8-93A0-D7D0-B6866BB548FB}"/>
              </a:ext>
            </a:extLst>
          </p:cNvPr>
          <p:cNvSpPr>
            <a:spLocks noGrp="1"/>
          </p:cNvSpPr>
          <p:nvPr>
            <p:ph type="title"/>
          </p:nvPr>
        </p:nvSpPr>
        <p:spPr/>
        <p:txBody>
          <a:bodyPr/>
          <a:lstStyle/>
          <a:p>
            <a:r>
              <a:rPr lang="en-US" dirty="0"/>
              <a:t>About the slides</a:t>
            </a:r>
            <a:endParaRPr lang="en-BE" dirty="0"/>
          </a:p>
        </p:txBody>
      </p:sp>
      <p:sp>
        <p:nvSpPr>
          <p:cNvPr id="3" name="Content Placeholder 2">
            <a:extLst>
              <a:ext uri="{FF2B5EF4-FFF2-40B4-BE49-F238E27FC236}">
                <a16:creationId xmlns:a16="http://schemas.microsoft.com/office/drawing/2014/main" id="{1FA026EB-F47D-F29C-37A2-487A7886AB3D}"/>
              </a:ext>
            </a:extLst>
          </p:cNvPr>
          <p:cNvSpPr>
            <a:spLocks noGrp="1"/>
          </p:cNvSpPr>
          <p:nvPr>
            <p:ph idx="1"/>
          </p:nvPr>
        </p:nvSpPr>
        <p:spPr/>
        <p:txBody>
          <a:bodyPr/>
          <a:lstStyle/>
          <a:p>
            <a:r>
              <a:rPr lang="en-US" dirty="0" err="1"/>
              <a:t>Powerpoint</a:t>
            </a:r>
            <a:r>
              <a:rPr lang="en-US" dirty="0"/>
              <a:t> is supercalifragilisticexpialidocious, but it has its limits</a:t>
            </a:r>
          </a:p>
          <a:p>
            <a:r>
              <a:rPr lang="en-US" dirty="0"/>
              <a:t>Sometimes the slide will be a link</a:t>
            </a:r>
          </a:p>
          <a:p>
            <a:pPr lvl="1"/>
            <a:r>
              <a:rPr lang="en-US" dirty="0"/>
              <a:t>To a </a:t>
            </a:r>
            <a:r>
              <a:rPr lang="en-US" dirty="0" err="1"/>
              <a:t>jupyter</a:t>
            </a:r>
            <a:r>
              <a:rPr lang="en-US" dirty="0"/>
              <a:t> notebook with explanations</a:t>
            </a:r>
          </a:p>
          <a:p>
            <a:pPr lvl="1"/>
            <a:r>
              <a:rPr lang="en-US" dirty="0"/>
              <a:t>To a </a:t>
            </a:r>
            <a:r>
              <a:rPr lang="en-US" dirty="0" err="1"/>
              <a:t>jupyter</a:t>
            </a:r>
            <a:r>
              <a:rPr lang="en-US" dirty="0"/>
              <a:t> notebook with an exercise</a:t>
            </a:r>
          </a:p>
          <a:p>
            <a:pPr lvl="1"/>
            <a:r>
              <a:rPr lang="en-US" dirty="0"/>
              <a:t>To a markdown-file with explanations</a:t>
            </a:r>
          </a:p>
          <a:p>
            <a:pPr lvl="1"/>
            <a:r>
              <a:rPr lang="en-US" dirty="0"/>
              <a:t>To the module on AWS</a:t>
            </a:r>
          </a:p>
          <a:p>
            <a:pPr lvl="1"/>
            <a:r>
              <a:rPr lang="en-US" dirty="0"/>
              <a:t>…</a:t>
            </a:r>
          </a:p>
          <a:p>
            <a:r>
              <a:rPr lang="en-US" dirty="0"/>
              <a:t>The slides are the guide between all the other course material,</a:t>
            </a:r>
            <a:br>
              <a:rPr lang="en-US" dirty="0"/>
            </a:br>
            <a:r>
              <a:rPr lang="en-US" dirty="0"/>
              <a:t>but are not the only course material</a:t>
            </a:r>
            <a:endParaRPr lang="en-BE" dirty="0"/>
          </a:p>
        </p:txBody>
      </p:sp>
    </p:spTree>
    <p:extLst>
      <p:ext uri="{BB962C8B-B14F-4D97-AF65-F5344CB8AC3E}">
        <p14:creationId xmlns:p14="http://schemas.microsoft.com/office/powerpoint/2010/main" val="3325087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TotalTime>
  <Words>1130</Words>
  <Application>Microsoft Office PowerPoint</Application>
  <PresentationFormat>Widescreen</PresentationFormat>
  <Paragraphs>137</Paragraphs>
  <Slides>15</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Aharoni</vt:lpstr>
      <vt:lpstr>Arial</vt:lpstr>
      <vt:lpstr>Calibri</vt:lpstr>
      <vt:lpstr>Calibri Light</vt:lpstr>
      <vt:lpstr>Office Theme</vt:lpstr>
      <vt:lpstr>CloudAI</vt:lpstr>
      <vt:lpstr>About me</vt:lpstr>
      <vt:lpstr>Course goals</vt:lpstr>
      <vt:lpstr>Cloud</vt:lpstr>
      <vt:lpstr>Course layout</vt:lpstr>
      <vt:lpstr>The exam</vt:lpstr>
      <vt:lpstr>The classes</vt:lpstr>
      <vt:lpstr>About the slides</vt:lpstr>
      <vt:lpstr>About the slides</vt:lpstr>
      <vt:lpstr>What we’ll be doing</vt:lpstr>
      <vt:lpstr>PowerPoint Presentation</vt:lpstr>
      <vt:lpstr>Using AI</vt:lpstr>
      <vt:lpstr>Using AI</vt:lpstr>
      <vt:lpstr>The project</vt:lpstr>
      <vt:lpstr>The first class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CloudAI</dc:title>
  <dc:creator>Jochen Mariën</dc:creator>
  <cp:lastModifiedBy>Jochen Mariën</cp:lastModifiedBy>
  <cp:revision>1</cp:revision>
  <dcterms:created xsi:type="dcterms:W3CDTF">2023-03-16T12:26:54Z</dcterms:created>
  <dcterms:modified xsi:type="dcterms:W3CDTF">2024-09-18T09:08:49Z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337be75-dfbb-4261-9834-ac247c7dde13_Enabled">
    <vt:lpwstr>true</vt:lpwstr>
  </property>
  <property fmtid="{D5CDD505-2E9C-101B-9397-08002B2CF9AE}" pid="3" name="MSIP_Label_c337be75-dfbb-4261-9834-ac247c7dde13_SetDate">
    <vt:lpwstr>2023-03-16T12:47:27Z</vt:lpwstr>
  </property>
  <property fmtid="{D5CDD505-2E9C-101B-9397-08002B2CF9AE}" pid="4" name="MSIP_Label_c337be75-dfbb-4261-9834-ac247c7dde13_Method">
    <vt:lpwstr>Standard</vt:lpwstr>
  </property>
  <property fmtid="{D5CDD505-2E9C-101B-9397-08002B2CF9AE}" pid="5" name="MSIP_Label_c337be75-dfbb-4261-9834-ac247c7dde13_Name">
    <vt:lpwstr>Algemeen</vt:lpwstr>
  </property>
  <property fmtid="{D5CDD505-2E9C-101B-9397-08002B2CF9AE}" pid="6" name="MSIP_Label_c337be75-dfbb-4261-9834-ac247c7dde13_SiteId">
    <vt:lpwstr>77d33cc5-c9b4-4766-95c7-ed5b515e1cce</vt:lpwstr>
  </property>
  <property fmtid="{D5CDD505-2E9C-101B-9397-08002B2CF9AE}" pid="7" name="MSIP_Label_c337be75-dfbb-4261-9834-ac247c7dde13_ActionId">
    <vt:lpwstr>c9d789b2-d8cc-40a8-96ab-ede38c704c0c</vt:lpwstr>
  </property>
  <property fmtid="{D5CDD505-2E9C-101B-9397-08002B2CF9AE}" pid="8" name="MSIP_Label_c337be75-dfbb-4261-9834-ac247c7dde13_ContentBits">
    <vt:lpwstr>0</vt:lpwstr>
  </property>
</Properties>
</file>

<file path=docProps/thumbnail.jpeg>
</file>